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entation.xml" ContentType="application/vnd.openxmlformats-officedocument.presentationml.presentation.main+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83" r:id="rId3"/>
    <p:sldId id="257" r:id="rId4"/>
    <p:sldId id="277" r:id="rId5"/>
    <p:sldId id="260" r:id="rId6"/>
    <p:sldId id="261" r:id="rId7"/>
    <p:sldId id="278" r:id="rId8"/>
    <p:sldId id="279" r:id="rId9"/>
    <p:sldId id="258" r:id="rId10"/>
    <p:sldId id="280" r:id="rId11"/>
    <p:sldId id="284" r:id="rId12"/>
    <p:sldId id="282" r:id="rId13"/>
    <p:sldId id="262" r:id="rId14"/>
    <p:sldId id="263" r:id="rId15"/>
    <p:sldId id="264" r:id="rId16"/>
    <p:sldId id="265" r:id="rId17"/>
    <p:sldId id="266" r:id="rId18"/>
    <p:sldId id="267" r:id="rId19"/>
    <p:sldId id="25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364"/>
    <p:restoredTop sz="94694"/>
  </p:normalViewPr>
  <p:slideViewPr>
    <p:cSldViewPr snapToGrid="0">
      <p:cViewPr varScale="1">
        <p:scale>
          <a:sx n="118" d="100"/>
          <a:sy n="118" d="100"/>
        </p:scale>
        <p:origin x="216"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D0E02D-8E18-F547-8B91-A1E1151AB80E}" type="datetimeFigureOut">
              <a:rPr lang="en-US" smtClean="0"/>
              <a:t>4/11/25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ACEBCE-106D-B143-AA58-C36FE2A3B704}" type="slidenum">
              <a:rPr lang="en-US" smtClean="0"/>
              <a:t>‹#›</a:t>
            </a:fld>
            <a:endParaRPr lang="en-US"/>
          </a:p>
        </p:txBody>
      </p:sp>
    </p:spTree>
    <p:extLst>
      <p:ext uri="{BB962C8B-B14F-4D97-AF65-F5344CB8AC3E}">
        <p14:creationId xmlns:p14="http://schemas.microsoft.com/office/powerpoint/2010/main" val="481828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Scars or losses or changes in your body</a:t>
            </a:r>
          </a:p>
          <a:p>
            <a:r>
              <a:rPr lang="en-US" dirty="0"/>
              <a:t>Loss of hair on your head, body and eyebrows and lashes</a:t>
            </a:r>
          </a:p>
          <a:p>
            <a:r>
              <a:rPr lang="en-US" dirty="0"/>
              <a:t>“Chemo curls,”  uneven growth, or different texture or color when hair grows back</a:t>
            </a:r>
          </a:p>
          <a:p>
            <a:r>
              <a:rPr lang="en-US" dirty="0"/>
              <a:t>Changes in skin tone or texture</a:t>
            </a:r>
          </a:p>
          <a:p>
            <a:r>
              <a:rPr lang="en-US" dirty="0"/>
              <a:t>Changes in your nails</a:t>
            </a:r>
          </a:p>
          <a:p>
            <a:r>
              <a:rPr lang="en-US"/>
              <a:t>Weight gain or loss.</a:t>
            </a:r>
            <a:endParaRPr lang="en-US" dirty="0"/>
          </a:p>
          <a:p>
            <a:r>
              <a:rPr lang="en-US" dirty="0"/>
              <a:t>Dry skin or rashes, itchiness.  Sometimes some people see changes in skin color, lightening or darkening (MD Anderson, 2017, </a:t>
            </a:r>
            <a:r>
              <a:rPr lang="en-US" dirty="0" err="1"/>
              <a:t>Cancerwise</a:t>
            </a:r>
            <a:r>
              <a:rPr lang="en-US" dirty="0"/>
              <a:t>). Moisturize, make sure you apply sunscreen because some </a:t>
            </a:r>
            <a:r>
              <a:rPr lang="en-US" dirty="0" err="1"/>
              <a:t>txs</a:t>
            </a:r>
            <a:r>
              <a:rPr lang="en-US" dirty="0"/>
              <a:t> make you more sun sensitive.  Radiotherapy can change the color of your skin, make it red or itchy, dark skin may become darker</a:t>
            </a:r>
          </a:p>
        </p:txBody>
      </p:sp>
      <p:sp>
        <p:nvSpPr>
          <p:cNvPr id="4" name="Slide Number Placeholder 3"/>
          <p:cNvSpPr>
            <a:spLocks noGrp="1"/>
          </p:cNvSpPr>
          <p:nvPr>
            <p:ph type="sldNum" sz="quarter" idx="5"/>
          </p:nvPr>
        </p:nvSpPr>
        <p:spPr/>
        <p:txBody>
          <a:bodyPr/>
          <a:lstStyle/>
          <a:p>
            <a:fld id="{E8ACEBCE-106D-B143-AA58-C36FE2A3B704}" type="slidenum">
              <a:rPr lang="en-US" smtClean="0"/>
              <a:t>3</a:t>
            </a:fld>
            <a:endParaRPr lang="en-US"/>
          </a:p>
        </p:txBody>
      </p:sp>
    </p:spTree>
    <p:extLst>
      <p:ext uri="{BB962C8B-B14F-4D97-AF65-F5344CB8AC3E}">
        <p14:creationId xmlns:p14="http://schemas.microsoft.com/office/powerpoint/2010/main" val="2388152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80A50EF-E434-6F25-083E-A8BB8414A882}"/>
              </a:ext>
            </a:extLst>
          </p:cNvPr>
          <p:cNvSpPr>
            <a:spLocks noGrp="1" noChangeArrowheads="1"/>
          </p:cNvSpPr>
          <p:nvPr>
            <p:ph type="sldNum" sz="quarter" idx="5"/>
          </p:nvPr>
        </p:nvSpPr>
        <p:spPr>
          <a:ln/>
        </p:spPr>
        <p:txBody>
          <a:bodyPr/>
          <a:lstStyle/>
          <a:p>
            <a:fld id="{4E895B15-1421-FC40-800C-A0ED36BF5A85}" type="slidenum">
              <a:rPr lang="en-US" altLang="en-US"/>
              <a:pPr/>
              <a:t>4</a:t>
            </a:fld>
            <a:endParaRPr lang="en-US" altLang="en-US"/>
          </a:p>
        </p:txBody>
      </p:sp>
      <p:sp>
        <p:nvSpPr>
          <p:cNvPr id="26626" name="Rectangle 2">
            <a:extLst>
              <a:ext uri="{FF2B5EF4-FFF2-40B4-BE49-F238E27FC236}">
                <a16:creationId xmlns:a16="http://schemas.microsoft.com/office/drawing/2014/main" id="{17895188-DE73-6BBB-2171-0904353AAB69}"/>
              </a:ext>
            </a:extLst>
          </p:cNvPr>
          <p:cNvSpPr>
            <a:spLocks noGrp="1" noRot="1" noChangeAspect="1" noChangeArrowheads="1" noTextEdit="1"/>
          </p:cNvSpPr>
          <p:nvPr>
            <p:ph type="sldImg"/>
          </p:nvPr>
        </p:nvSpPr>
        <p:spPr>
          <a:ln/>
        </p:spPr>
      </p:sp>
      <p:sp>
        <p:nvSpPr>
          <p:cNvPr id="26627" name="Rectangle 3">
            <a:extLst>
              <a:ext uri="{FF2B5EF4-FFF2-40B4-BE49-F238E27FC236}">
                <a16:creationId xmlns:a16="http://schemas.microsoft.com/office/drawing/2014/main" id="{A051FA04-6799-A744-830E-DC742BB7E372}"/>
              </a:ext>
            </a:extLst>
          </p:cNvPr>
          <p:cNvSpPr>
            <a:spLocks noGrp="1" noChangeArrowheads="1"/>
          </p:cNvSpPr>
          <p:nvPr>
            <p:ph type="body" idx="1"/>
          </p:nvPr>
        </p:nvSpPr>
        <p:spPr>
          <a:xfrm>
            <a:off x="914400" y="4343400"/>
            <a:ext cx="5029200" cy="41148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If you are distressed, you’re normal. </a:t>
            </a:r>
            <a:r>
              <a:rPr lang="en-US" dirty="0"/>
              <a:t>56% of Patients say hair loss was the worst side effect of chemo; 72% said it affects their social life.  (Saraswat et al, 2019). Others say it’s 3</a:t>
            </a:r>
            <a:r>
              <a:rPr lang="en-US" baseline="30000" dirty="0"/>
              <a:t>rd</a:t>
            </a:r>
            <a:r>
              <a:rPr lang="en-US" dirty="0"/>
              <a:t> worst after Nausea and vomiting.  Feel it’s a negative impact on their body image and sense of self.</a:t>
            </a:r>
          </a:p>
          <a:p>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every been through labor, you may identify with this picture.  Most moms want pix of their newborns, but they don’t want to have a picture of themselves taken right then.. Why? Because they don’t look great.. They’ve been working through hours, the makeup is smeared, they’re sweaty and their hair is messy.  And they still have the big stomach!  That’s because they just went through some of the hardest work a woman can do.  But do you hate yourself? Probably not, because you’re giving your body credit for what it did.  (Or you might have a husband or family member who returned from military service, maybe with a scars or without a limb. Do you hate them?  No, you are just so, so glad they returned from the war.). Cancer is much like that.  Your body has been working it’s hardest to combat the cancer and it’s had help from chemo, radiation, surgery and drugs which have been really hard to take.  There’s work to be done, but first, love yourself and thank your body for what it’s done and continues to do to make save your life and let you live well.</a:t>
            </a:r>
          </a:p>
        </p:txBody>
      </p:sp>
      <p:sp>
        <p:nvSpPr>
          <p:cNvPr id="4" name="Slide Number Placeholder 3"/>
          <p:cNvSpPr>
            <a:spLocks noGrp="1"/>
          </p:cNvSpPr>
          <p:nvPr>
            <p:ph type="sldNum" sz="quarter" idx="5"/>
          </p:nvPr>
        </p:nvSpPr>
        <p:spPr/>
        <p:txBody>
          <a:bodyPr/>
          <a:lstStyle/>
          <a:p>
            <a:fld id="{E8ACEBCE-106D-B143-AA58-C36FE2A3B704}" type="slidenum">
              <a:rPr lang="en-US" smtClean="0"/>
              <a:t>5</a:t>
            </a:fld>
            <a:endParaRPr lang="en-US"/>
          </a:p>
        </p:txBody>
      </p:sp>
    </p:spTree>
    <p:extLst>
      <p:ext uri="{BB962C8B-B14F-4D97-AF65-F5344CB8AC3E}">
        <p14:creationId xmlns:p14="http://schemas.microsoft.com/office/powerpoint/2010/main" val="1438211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6B1E3-DBFB-CECE-E73F-C510073CDE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EE0FD4-AD10-CBE0-1FE2-02DBEA77C4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075A71-431B-1663-33BF-0336735826C4}"/>
              </a:ext>
            </a:extLst>
          </p:cNvPr>
          <p:cNvSpPr>
            <a:spLocks noGrp="1"/>
          </p:cNvSpPr>
          <p:nvPr>
            <p:ph type="dt" sz="half" idx="10"/>
          </p:nvPr>
        </p:nvSpPr>
        <p:spPr/>
        <p:txBody>
          <a:bodyPr/>
          <a:lstStyle/>
          <a:p>
            <a:fld id="{B4EA23A8-3BCD-994F-B93B-9F2E1116CE5D}" type="datetimeFigureOut">
              <a:rPr lang="en-US" smtClean="0"/>
              <a:t>4/11/25</a:t>
            </a:fld>
            <a:endParaRPr lang="en-US"/>
          </a:p>
        </p:txBody>
      </p:sp>
      <p:sp>
        <p:nvSpPr>
          <p:cNvPr id="5" name="Footer Placeholder 4">
            <a:extLst>
              <a:ext uri="{FF2B5EF4-FFF2-40B4-BE49-F238E27FC236}">
                <a16:creationId xmlns:a16="http://schemas.microsoft.com/office/drawing/2014/main" id="{5C9C8AE0-F0B5-783F-ECB6-2B5477614C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35F32E-D8D6-5308-A803-0B17651BB3D8}"/>
              </a:ext>
            </a:extLst>
          </p:cNvPr>
          <p:cNvSpPr>
            <a:spLocks noGrp="1"/>
          </p:cNvSpPr>
          <p:nvPr>
            <p:ph type="sldNum" sz="quarter" idx="12"/>
          </p:nvPr>
        </p:nvSpPr>
        <p:spPr/>
        <p:txBody>
          <a:bodyPr/>
          <a:lstStyle/>
          <a:p>
            <a:fld id="{55FDCC3C-A08E-714C-883E-737C4BEA6D56}" type="slidenum">
              <a:rPr lang="en-US" smtClean="0"/>
              <a:t>‹#›</a:t>
            </a:fld>
            <a:endParaRPr lang="en-US"/>
          </a:p>
        </p:txBody>
      </p:sp>
    </p:spTree>
    <p:extLst>
      <p:ext uri="{BB962C8B-B14F-4D97-AF65-F5344CB8AC3E}">
        <p14:creationId xmlns:p14="http://schemas.microsoft.com/office/powerpoint/2010/main" val="2491598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91166-9ECE-162C-849D-D0716F2EFC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E60901-FAAD-C919-EA18-8AD6551925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643861-1E81-F354-742F-73D03F56F418}"/>
              </a:ext>
            </a:extLst>
          </p:cNvPr>
          <p:cNvSpPr>
            <a:spLocks noGrp="1"/>
          </p:cNvSpPr>
          <p:nvPr>
            <p:ph type="dt" sz="half" idx="10"/>
          </p:nvPr>
        </p:nvSpPr>
        <p:spPr/>
        <p:txBody>
          <a:bodyPr/>
          <a:lstStyle/>
          <a:p>
            <a:fld id="{B4EA23A8-3BCD-994F-B93B-9F2E1116CE5D}" type="datetimeFigureOut">
              <a:rPr lang="en-US" smtClean="0"/>
              <a:t>4/11/25</a:t>
            </a:fld>
            <a:endParaRPr lang="en-US"/>
          </a:p>
        </p:txBody>
      </p:sp>
      <p:sp>
        <p:nvSpPr>
          <p:cNvPr id="5" name="Footer Placeholder 4">
            <a:extLst>
              <a:ext uri="{FF2B5EF4-FFF2-40B4-BE49-F238E27FC236}">
                <a16:creationId xmlns:a16="http://schemas.microsoft.com/office/drawing/2014/main" id="{F0FA9147-3A7A-6769-2ADD-07D979917E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145C44-4B76-8638-18C9-FE342F8C81C5}"/>
              </a:ext>
            </a:extLst>
          </p:cNvPr>
          <p:cNvSpPr>
            <a:spLocks noGrp="1"/>
          </p:cNvSpPr>
          <p:nvPr>
            <p:ph type="sldNum" sz="quarter" idx="12"/>
          </p:nvPr>
        </p:nvSpPr>
        <p:spPr/>
        <p:txBody>
          <a:bodyPr/>
          <a:lstStyle/>
          <a:p>
            <a:fld id="{55FDCC3C-A08E-714C-883E-737C4BEA6D56}" type="slidenum">
              <a:rPr lang="en-US" smtClean="0"/>
              <a:t>‹#›</a:t>
            </a:fld>
            <a:endParaRPr lang="en-US"/>
          </a:p>
        </p:txBody>
      </p:sp>
    </p:spTree>
    <p:extLst>
      <p:ext uri="{BB962C8B-B14F-4D97-AF65-F5344CB8AC3E}">
        <p14:creationId xmlns:p14="http://schemas.microsoft.com/office/powerpoint/2010/main" val="501426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4EF7D3-E11F-6476-5415-3CD1FD9561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40F4B2-31A7-5729-B0CC-59EEB3C727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6AF37C-0D7D-6FC1-AB66-7DA7B3736F9B}"/>
              </a:ext>
            </a:extLst>
          </p:cNvPr>
          <p:cNvSpPr>
            <a:spLocks noGrp="1"/>
          </p:cNvSpPr>
          <p:nvPr>
            <p:ph type="dt" sz="half" idx="10"/>
          </p:nvPr>
        </p:nvSpPr>
        <p:spPr/>
        <p:txBody>
          <a:bodyPr/>
          <a:lstStyle/>
          <a:p>
            <a:fld id="{B4EA23A8-3BCD-994F-B93B-9F2E1116CE5D}" type="datetimeFigureOut">
              <a:rPr lang="en-US" smtClean="0"/>
              <a:t>4/11/25</a:t>
            </a:fld>
            <a:endParaRPr lang="en-US"/>
          </a:p>
        </p:txBody>
      </p:sp>
      <p:sp>
        <p:nvSpPr>
          <p:cNvPr id="5" name="Footer Placeholder 4">
            <a:extLst>
              <a:ext uri="{FF2B5EF4-FFF2-40B4-BE49-F238E27FC236}">
                <a16:creationId xmlns:a16="http://schemas.microsoft.com/office/drawing/2014/main" id="{4E268EC5-E777-AA05-3994-097F66B79B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AF665D-5708-55F7-A6A7-2F79FDFC503F}"/>
              </a:ext>
            </a:extLst>
          </p:cNvPr>
          <p:cNvSpPr>
            <a:spLocks noGrp="1"/>
          </p:cNvSpPr>
          <p:nvPr>
            <p:ph type="sldNum" sz="quarter" idx="12"/>
          </p:nvPr>
        </p:nvSpPr>
        <p:spPr/>
        <p:txBody>
          <a:bodyPr/>
          <a:lstStyle/>
          <a:p>
            <a:fld id="{55FDCC3C-A08E-714C-883E-737C4BEA6D56}" type="slidenum">
              <a:rPr lang="en-US" smtClean="0"/>
              <a:t>‹#›</a:t>
            </a:fld>
            <a:endParaRPr lang="en-US"/>
          </a:p>
        </p:txBody>
      </p:sp>
    </p:spTree>
    <p:extLst>
      <p:ext uri="{BB962C8B-B14F-4D97-AF65-F5344CB8AC3E}">
        <p14:creationId xmlns:p14="http://schemas.microsoft.com/office/powerpoint/2010/main" val="2596554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BBC4E-5119-46E4-162B-9FFF5F2E00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F21AA5-FA9D-B9DF-8DD4-AF7D0CA254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3AA9D7-DB7E-BD0B-3B99-782775ACB5C9}"/>
              </a:ext>
            </a:extLst>
          </p:cNvPr>
          <p:cNvSpPr>
            <a:spLocks noGrp="1"/>
          </p:cNvSpPr>
          <p:nvPr>
            <p:ph type="dt" sz="half" idx="10"/>
          </p:nvPr>
        </p:nvSpPr>
        <p:spPr/>
        <p:txBody>
          <a:bodyPr/>
          <a:lstStyle/>
          <a:p>
            <a:fld id="{B4EA23A8-3BCD-994F-B93B-9F2E1116CE5D}" type="datetimeFigureOut">
              <a:rPr lang="en-US" smtClean="0"/>
              <a:t>4/11/25</a:t>
            </a:fld>
            <a:endParaRPr lang="en-US"/>
          </a:p>
        </p:txBody>
      </p:sp>
      <p:sp>
        <p:nvSpPr>
          <p:cNvPr id="5" name="Footer Placeholder 4">
            <a:extLst>
              <a:ext uri="{FF2B5EF4-FFF2-40B4-BE49-F238E27FC236}">
                <a16:creationId xmlns:a16="http://schemas.microsoft.com/office/drawing/2014/main" id="{5A343D27-84DC-0298-BE04-E3D1BB1A69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1EDB0E-D4E8-40D9-BFD2-71B850110A1D}"/>
              </a:ext>
            </a:extLst>
          </p:cNvPr>
          <p:cNvSpPr>
            <a:spLocks noGrp="1"/>
          </p:cNvSpPr>
          <p:nvPr>
            <p:ph type="sldNum" sz="quarter" idx="12"/>
          </p:nvPr>
        </p:nvSpPr>
        <p:spPr/>
        <p:txBody>
          <a:bodyPr/>
          <a:lstStyle/>
          <a:p>
            <a:fld id="{55FDCC3C-A08E-714C-883E-737C4BEA6D56}" type="slidenum">
              <a:rPr lang="en-US" smtClean="0"/>
              <a:t>‹#›</a:t>
            </a:fld>
            <a:endParaRPr lang="en-US"/>
          </a:p>
        </p:txBody>
      </p:sp>
    </p:spTree>
    <p:extLst>
      <p:ext uri="{BB962C8B-B14F-4D97-AF65-F5344CB8AC3E}">
        <p14:creationId xmlns:p14="http://schemas.microsoft.com/office/powerpoint/2010/main" val="3296537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429D7-7E9F-C70C-9315-E7610BF580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C64F13-7CC2-09A2-725C-8DA10B02776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4CF1D3-355E-499E-9071-F65F058CEFC5}"/>
              </a:ext>
            </a:extLst>
          </p:cNvPr>
          <p:cNvSpPr>
            <a:spLocks noGrp="1"/>
          </p:cNvSpPr>
          <p:nvPr>
            <p:ph type="dt" sz="half" idx="10"/>
          </p:nvPr>
        </p:nvSpPr>
        <p:spPr/>
        <p:txBody>
          <a:bodyPr/>
          <a:lstStyle/>
          <a:p>
            <a:fld id="{B4EA23A8-3BCD-994F-B93B-9F2E1116CE5D}" type="datetimeFigureOut">
              <a:rPr lang="en-US" smtClean="0"/>
              <a:t>4/11/25</a:t>
            </a:fld>
            <a:endParaRPr lang="en-US"/>
          </a:p>
        </p:txBody>
      </p:sp>
      <p:sp>
        <p:nvSpPr>
          <p:cNvPr id="5" name="Footer Placeholder 4">
            <a:extLst>
              <a:ext uri="{FF2B5EF4-FFF2-40B4-BE49-F238E27FC236}">
                <a16:creationId xmlns:a16="http://schemas.microsoft.com/office/drawing/2014/main" id="{7B235F88-4C06-BD03-A2D5-DA53A4DB18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F4E4CD-B650-91AD-1B13-F460F7DF0BFD}"/>
              </a:ext>
            </a:extLst>
          </p:cNvPr>
          <p:cNvSpPr>
            <a:spLocks noGrp="1"/>
          </p:cNvSpPr>
          <p:nvPr>
            <p:ph type="sldNum" sz="quarter" idx="12"/>
          </p:nvPr>
        </p:nvSpPr>
        <p:spPr/>
        <p:txBody>
          <a:bodyPr/>
          <a:lstStyle/>
          <a:p>
            <a:fld id="{55FDCC3C-A08E-714C-883E-737C4BEA6D56}" type="slidenum">
              <a:rPr lang="en-US" smtClean="0"/>
              <a:t>‹#›</a:t>
            </a:fld>
            <a:endParaRPr lang="en-US"/>
          </a:p>
        </p:txBody>
      </p:sp>
    </p:spTree>
    <p:extLst>
      <p:ext uri="{BB962C8B-B14F-4D97-AF65-F5344CB8AC3E}">
        <p14:creationId xmlns:p14="http://schemas.microsoft.com/office/powerpoint/2010/main" val="3264177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C9ED7-9BD6-5E10-5D38-3827BA1F4B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9078C1-DB2B-9097-373E-AF40C6C004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C0437E-21D8-FACF-64AA-DF87494D67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D6AE4F-1E86-8D0E-6652-B9C0AD771A1D}"/>
              </a:ext>
            </a:extLst>
          </p:cNvPr>
          <p:cNvSpPr>
            <a:spLocks noGrp="1"/>
          </p:cNvSpPr>
          <p:nvPr>
            <p:ph type="dt" sz="half" idx="10"/>
          </p:nvPr>
        </p:nvSpPr>
        <p:spPr/>
        <p:txBody>
          <a:bodyPr/>
          <a:lstStyle/>
          <a:p>
            <a:fld id="{B4EA23A8-3BCD-994F-B93B-9F2E1116CE5D}" type="datetimeFigureOut">
              <a:rPr lang="en-US" smtClean="0"/>
              <a:t>4/11/25</a:t>
            </a:fld>
            <a:endParaRPr lang="en-US"/>
          </a:p>
        </p:txBody>
      </p:sp>
      <p:sp>
        <p:nvSpPr>
          <p:cNvPr id="6" name="Footer Placeholder 5">
            <a:extLst>
              <a:ext uri="{FF2B5EF4-FFF2-40B4-BE49-F238E27FC236}">
                <a16:creationId xmlns:a16="http://schemas.microsoft.com/office/drawing/2014/main" id="{CC5D4E23-C614-FAD7-D403-32B8297E3F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94A7E3-14D0-2873-6F9D-B673A08853DD}"/>
              </a:ext>
            </a:extLst>
          </p:cNvPr>
          <p:cNvSpPr>
            <a:spLocks noGrp="1"/>
          </p:cNvSpPr>
          <p:nvPr>
            <p:ph type="sldNum" sz="quarter" idx="12"/>
          </p:nvPr>
        </p:nvSpPr>
        <p:spPr/>
        <p:txBody>
          <a:bodyPr/>
          <a:lstStyle/>
          <a:p>
            <a:fld id="{55FDCC3C-A08E-714C-883E-737C4BEA6D56}" type="slidenum">
              <a:rPr lang="en-US" smtClean="0"/>
              <a:t>‹#›</a:t>
            </a:fld>
            <a:endParaRPr lang="en-US"/>
          </a:p>
        </p:txBody>
      </p:sp>
    </p:spTree>
    <p:extLst>
      <p:ext uri="{BB962C8B-B14F-4D97-AF65-F5344CB8AC3E}">
        <p14:creationId xmlns:p14="http://schemas.microsoft.com/office/powerpoint/2010/main" val="3452496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BF78F-28AD-7E07-605F-1E035288D3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9CB155-5DDC-EA39-CF5E-2F0B397FCE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A654CC-EE86-BB2F-8539-C174F89491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26D39C-3A97-EF0B-CC05-B3073EF143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2344EA-1733-8A94-B31B-331EF1D80F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B24461-7AAA-CCE9-E178-17AC1C47A7CC}"/>
              </a:ext>
            </a:extLst>
          </p:cNvPr>
          <p:cNvSpPr>
            <a:spLocks noGrp="1"/>
          </p:cNvSpPr>
          <p:nvPr>
            <p:ph type="dt" sz="half" idx="10"/>
          </p:nvPr>
        </p:nvSpPr>
        <p:spPr/>
        <p:txBody>
          <a:bodyPr/>
          <a:lstStyle/>
          <a:p>
            <a:fld id="{B4EA23A8-3BCD-994F-B93B-9F2E1116CE5D}" type="datetimeFigureOut">
              <a:rPr lang="en-US" smtClean="0"/>
              <a:t>4/11/25</a:t>
            </a:fld>
            <a:endParaRPr lang="en-US"/>
          </a:p>
        </p:txBody>
      </p:sp>
      <p:sp>
        <p:nvSpPr>
          <p:cNvPr id="8" name="Footer Placeholder 7">
            <a:extLst>
              <a:ext uri="{FF2B5EF4-FFF2-40B4-BE49-F238E27FC236}">
                <a16:creationId xmlns:a16="http://schemas.microsoft.com/office/drawing/2014/main" id="{F97E79CD-C971-C00B-4B9C-A7A25C73FD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7D0766-5CEC-8CEF-34C9-E1312DC8A8D1}"/>
              </a:ext>
            </a:extLst>
          </p:cNvPr>
          <p:cNvSpPr>
            <a:spLocks noGrp="1"/>
          </p:cNvSpPr>
          <p:nvPr>
            <p:ph type="sldNum" sz="quarter" idx="12"/>
          </p:nvPr>
        </p:nvSpPr>
        <p:spPr/>
        <p:txBody>
          <a:bodyPr/>
          <a:lstStyle/>
          <a:p>
            <a:fld id="{55FDCC3C-A08E-714C-883E-737C4BEA6D56}" type="slidenum">
              <a:rPr lang="en-US" smtClean="0"/>
              <a:t>‹#›</a:t>
            </a:fld>
            <a:endParaRPr lang="en-US"/>
          </a:p>
        </p:txBody>
      </p:sp>
    </p:spTree>
    <p:extLst>
      <p:ext uri="{BB962C8B-B14F-4D97-AF65-F5344CB8AC3E}">
        <p14:creationId xmlns:p14="http://schemas.microsoft.com/office/powerpoint/2010/main" val="2427676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8EA73-4734-DADE-2B3C-B957D5BD4E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28CE92-DFF9-9AF9-FE2D-228AFB8E70D4}"/>
              </a:ext>
            </a:extLst>
          </p:cNvPr>
          <p:cNvSpPr>
            <a:spLocks noGrp="1"/>
          </p:cNvSpPr>
          <p:nvPr>
            <p:ph type="dt" sz="half" idx="10"/>
          </p:nvPr>
        </p:nvSpPr>
        <p:spPr/>
        <p:txBody>
          <a:bodyPr/>
          <a:lstStyle/>
          <a:p>
            <a:fld id="{B4EA23A8-3BCD-994F-B93B-9F2E1116CE5D}" type="datetimeFigureOut">
              <a:rPr lang="en-US" smtClean="0"/>
              <a:t>4/11/25</a:t>
            </a:fld>
            <a:endParaRPr lang="en-US"/>
          </a:p>
        </p:txBody>
      </p:sp>
      <p:sp>
        <p:nvSpPr>
          <p:cNvPr id="4" name="Footer Placeholder 3">
            <a:extLst>
              <a:ext uri="{FF2B5EF4-FFF2-40B4-BE49-F238E27FC236}">
                <a16:creationId xmlns:a16="http://schemas.microsoft.com/office/drawing/2014/main" id="{43DFAAAF-0E7B-2B5E-D5D9-3B5EEA390E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3AD2EF-0B51-D1E4-73AE-5E45CD2DD1E5}"/>
              </a:ext>
            </a:extLst>
          </p:cNvPr>
          <p:cNvSpPr>
            <a:spLocks noGrp="1"/>
          </p:cNvSpPr>
          <p:nvPr>
            <p:ph type="sldNum" sz="quarter" idx="12"/>
          </p:nvPr>
        </p:nvSpPr>
        <p:spPr/>
        <p:txBody>
          <a:bodyPr/>
          <a:lstStyle/>
          <a:p>
            <a:fld id="{55FDCC3C-A08E-714C-883E-737C4BEA6D56}" type="slidenum">
              <a:rPr lang="en-US" smtClean="0"/>
              <a:t>‹#›</a:t>
            </a:fld>
            <a:endParaRPr lang="en-US"/>
          </a:p>
        </p:txBody>
      </p:sp>
    </p:spTree>
    <p:extLst>
      <p:ext uri="{BB962C8B-B14F-4D97-AF65-F5344CB8AC3E}">
        <p14:creationId xmlns:p14="http://schemas.microsoft.com/office/powerpoint/2010/main" val="370902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1BAA06-9B9A-DFD2-728E-ACDD16C68302}"/>
              </a:ext>
            </a:extLst>
          </p:cNvPr>
          <p:cNvSpPr>
            <a:spLocks noGrp="1"/>
          </p:cNvSpPr>
          <p:nvPr>
            <p:ph type="dt" sz="half" idx="10"/>
          </p:nvPr>
        </p:nvSpPr>
        <p:spPr/>
        <p:txBody>
          <a:bodyPr/>
          <a:lstStyle/>
          <a:p>
            <a:fld id="{B4EA23A8-3BCD-994F-B93B-9F2E1116CE5D}" type="datetimeFigureOut">
              <a:rPr lang="en-US" smtClean="0"/>
              <a:t>4/11/25</a:t>
            </a:fld>
            <a:endParaRPr lang="en-US"/>
          </a:p>
        </p:txBody>
      </p:sp>
      <p:sp>
        <p:nvSpPr>
          <p:cNvPr id="3" name="Footer Placeholder 2">
            <a:extLst>
              <a:ext uri="{FF2B5EF4-FFF2-40B4-BE49-F238E27FC236}">
                <a16:creationId xmlns:a16="http://schemas.microsoft.com/office/drawing/2014/main" id="{058107CE-33E9-4AEA-C856-830E2A5314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C7766C-9DE8-9A84-5F28-B52EF43EBE0C}"/>
              </a:ext>
            </a:extLst>
          </p:cNvPr>
          <p:cNvSpPr>
            <a:spLocks noGrp="1"/>
          </p:cNvSpPr>
          <p:nvPr>
            <p:ph type="sldNum" sz="quarter" idx="12"/>
          </p:nvPr>
        </p:nvSpPr>
        <p:spPr/>
        <p:txBody>
          <a:bodyPr/>
          <a:lstStyle/>
          <a:p>
            <a:fld id="{55FDCC3C-A08E-714C-883E-737C4BEA6D56}" type="slidenum">
              <a:rPr lang="en-US" smtClean="0"/>
              <a:t>‹#›</a:t>
            </a:fld>
            <a:endParaRPr lang="en-US"/>
          </a:p>
        </p:txBody>
      </p:sp>
    </p:spTree>
    <p:extLst>
      <p:ext uri="{BB962C8B-B14F-4D97-AF65-F5344CB8AC3E}">
        <p14:creationId xmlns:p14="http://schemas.microsoft.com/office/powerpoint/2010/main" val="2124601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C39C1-41E6-0126-069C-6A917C86DA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DFB891-0E2C-A27C-630C-0B899AF238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397D7E-8787-2F23-8EE4-CC1012D360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3AB2D-69E1-0583-8376-4DA8144A4A15}"/>
              </a:ext>
            </a:extLst>
          </p:cNvPr>
          <p:cNvSpPr>
            <a:spLocks noGrp="1"/>
          </p:cNvSpPr>
          <p:nvPr>
            <p:ph type="dt" sz="half" idx="10"/>
          </p:nvPr>
        </p:nvSpPr>
        <p:spPr/>
        <p:txBody>
          <a:bodyPr/>
          <a:lstStyle/>
          <a:p>
            <a:fld id="{B4EA23A8-3BCD-994F-B93B-9F2E1116CE5D}" type="datetimeFigureOut">
              <a:rPr lang="en-US" smtClean="0"/>
              <a:t>4/11/25</a:t>
            </a:fld>
            <a:endParaRPr lang="en-US"/>
          </a:p>
        </p:txBody>
      </p:sp>
      <p:sp>
        <p:nvSpPr>
          <p:cNvPr id="6" name="Footer Placeholder 5">
            <a:extLst>
              <a:ext uri="{FF2B5EF4-FFF2-40B4-BE49-F238E27FC236}">
                <a16:creationId xmlns:a16="http://schemas.microsoft.com/office/drawing/2014/main" id="{ABF9DD86-DF48-FBFA-5F16-52C8529DB1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A7C335-CD60-3166-9937-6EC78FDD29FB}"/>
              </a:ext>
            </a:extLst>
          </p:cNvPr>
          <p:cNvSpPr>
            <a:spLocks noGrp="1"/>
          </p:cNvSpPr>
          <p:nvPr>
            <p:ph type="sldNum" sz="quarter" idx="12"/>
          </p:nvPr>
        </p:nvSpPr>
        <p:spPr/>
        <p:txBody>
          <a:bodyPr/>
          <a:lstStyle/>
          <a:p>
            <a:fld id="{55FDCC3C-A08E-714C-883E-737C4BEA6D56}" type="slidenum">
              <a:rPr lang="en-US" smtClean="0"/>
              <a:t>‹#›</a:t>
            </a:fld>
            <a:endParaRPr lang="en-US"/>
          </a:p>
        </p:txBody>
      </p:sp>
    </p:spTree>
    <p:extLst>
      <p:ext uri="{BB962C8B-B14F-4D97-AF65-F5344CB8AC3E}">
        <p14:creationId xmlns:p14="http://schemas.microsoft.com/office/powerpoint/2010/main" val="2772800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25BB5-33F1-6F5C-796A-2BFE5F970E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EBA0AF-2B7B-1366-8053-648AC09922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9265F1-7195-5D29-E3AD-A586897759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D6C818-BF12-B250-6869-3C1CE3E18F8D}"/>
              </a:ext>
            </a:extLst>
          </p:cNvPr>
          <p:cNvSpPr>
            <a:spLocks noGrp="1"/>
          </p:cNvSpPr>
          <p:nvPr>
            <p:ph type="dt" sz="half" idx="10"/>
          </p:nvPr>
        </p:nvSpPr>
        <p:spPr/>
        <p:txBody>
          <a:bodyPr/>
          <a:lstStyle/>
          <a:p>
            <a:fld id="{B4EA23A8-3BCD-994F-B93B-9F2E1116CE5D}" type="datetimeFigureOut">
              <a:rPr lang="en-US" smtClean="0"/>
              <a:t>4/11/25</a:t>
            </a:fld>
            <a:endParaRPr lang="en-US"/>
          </a:p>
        </p:txBody>
      </p:sp>
      <p:sp>
        <p:nvSpPr>
          <p:cNvPr id="6" name="Footer Placeholder 5">
            <a:extLst>
              <a:ext uri="{FF2B5EF4-FFF2-40B4-BE49-F238E27FC236}">
                <a16:creationId xmlns:a16="http://schemas.microsoft.com/office/drawing/2014/main" id="{C4C4D577-5944-3804-D69B-2EE8A8F9C1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BD1AE0-AD97-4162-5D7D-C70287F2FBEA}"/>
              </a:ext>
            </a:extLst>
          </p:cNvPr>
          <p:cNvSpPr>
            <a:spLocks noGrp="1"/>
          </p:cNvSpPr>
          <p:nvPr>
            <p:ph type="sldNum" sz="quarter" idx="12"/>
          </p:nvPr>
        </p:nvSpPr>
        <p:spPr/>
        <p:txBody>
          <a:bodyPr/>
          <a:lstStyle/>
          <a:p>
            <a:fld id="{55FDCC3C-A08E-714C-883E-737C4BEA6D56}" type="slidenum">
              <a:rPr lang="en-US" smtClean="0"/>
              <a:t>‹#›</a:t>
            </a:fld>
            <a:endParaRPr lang="en-US"/>
          </a:p>
        </p:txBody>
      </p:sp>
    </p:spTree>
    <p:extLst>
      <p:ext uri="{BB962C8B-B14F-4D97-AF65-F5344CB8AC3E}">
        <p14:creationId xmlns:p14="http://schemas.microsoft.com/office/powerpoint/2010/main" val="3789899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5A3F23-F8FE-2250-2D4E-1F5BB18912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04FFCA-083D-C888-F5EA-3EA96D48D1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CA773C-1E2C-9D03-110D-511082F7D1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4EA23A8-3BCD-994F-B93B-9F2E1116CE5D}" type="datetimeFigureOut">
              <a:rPr lang="en-US" smtClean="0"/>
              <a:t>4/11/25</a:t>
            </a:fld>
            <a:endParaRPr lang="en-US"/>
          </a:p>
        </p:txBody>
      </p:sp>
      <p:sp>
        <p:nvSpPr>
          <p:cNvPr id="5" name="Footer Placeholder 4">
            <a:extLst>
              <a:ext uri="{FF2B5EF4-FFF2-40B4-BE49-F238E27FC236}">
                <a16:creationId xmlns:a16="http://schemas.microsoft.com/office/drawing/2014/main" id="{3C0FBCE7-BB0F-0C6F-F6C1-12A3319C49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5290D6C-665C-93CC-ECB5-D7767BF8EC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5FDCC3C-A08E-714C-883E-737C4BEA6D56}" type="slidenum">
              <a:rPr lang="en-US" smtClean="0"/>
              <a:t>‹#›</a:t>
            </a:fld>
            <a:endParaRPr lang="en-US"/>
          </a:p>
        </p:txBody>
      </p:sp>
    </p:spTree>
    <p:extLst>
      <p:ext uri="{BB962C8B-B14F-4D97-AF65-F5344CB8AC3E}">
        <p14:creationId xmlns:p14="http://schemas.microsoft.com/office/powerpoint/2010/main" val="17961802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mailto:Darcie.Zauha@houseofcolour.com" TargetMode="Externa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hyperlink" Target="https://everyou.com/" TargetMode="External"/><Relationship Id="rId2" Type="http://schemas.openxmlformats.org/officeDocument/2006/relationships/hyperlink" Target="https://lookgoodfeelbetter.org/workshop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hyperlink" Target="https://creativecommons.org/licenses/by-sa/3.0/"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hyperlink" Target="https://www.flickr.com/photos/83633410@N07/7658298768/" TargetMode="External"/><Relationship Id="rId5" Type="http://schemas.openxmlformats.org/officeDocument/2006/relationships/image" Target="../media/image4.jpg"/><Relationship Id="rId4" Type="http://schemas.openxmlformats.org/officeDocument/2006/relationships/hyperlink" Target="https://www.wallpaperflare.com/wonder-woman-gal-gadot-as-wonder-woman-movies-other-movies-wallpaper-picko/download/1920x108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atelierroomb.blogspot.com/2013/08/" TargetMode="External"/><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hyperlink" Target="https://creativecommons.org/licenses/by-sa/3.0/" TargetMode="Externa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E46F721-3785-414D-8697-16AF490E6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50F0F3-6226-E6E9-9943-D00729396EF3}"/>
              </a:ext>
            </a:extLst>
          </p:cNvPr>
          <p:cNvSpPr>
            <a:spLocks noGrp="1"/>
          </p:cNvSpPr>
          <p:nvPr>
            <p:ph type="ctrTitle"/>
          </p:nvPr>
        </p:nvSpPr>
        <p:spPr>
          <a:xfrm>
            <a:off x="8115300" y="1562669"/>
            <a:ext cx="3389515" cy="2380681"/>
          </a:xfrm>
        </p:spPr>
        <p:txBody>
          <a:bodyPr anchor="b">
            <a:normAutofit/>
          </a:bodyPr>
          <a:lstStyle/>
          <a:p>
            <a:r>
              <a:rPr lang="en-US" sz="3600" dirty="0">
                <a:solidFill>
                  <a:schemeClr val="tx1">
                    <a:lumMod val="85000"/>
                    <a:lumOff val="15000"/>
                  </a:schemeClr>
                </a:solidFill>
              </a:rPr>
              <a:t>Help!  I don’t recognize the person in the mirror!</a:t>
            </a:r>
          </a:p>
        </p:txBody>
      </p:sp>
      <p:sp>
        <p:nvSpPr>
          <p:cNvPr id="3" name="Subtitle 2">
            <a:extLst>
              <a:ext uri="{FF2B5EF4-FFF2-40B4-BE49-F238E27FC236}">
                <a16:creationId xmlns:a16="http://schemas.microsoft.com/office/drawing/2014/main" id="{E5E92849-21B0-F52D-D2D8-06EAFCD928AB}"/>
              </a:ext>
            </a:extLst>
          </p:cNvPr>
          <p:cNvSpPr>
            <a:spLocks noGrp="1"/>
          </p:cNvSpPr>
          <p:nvPr>
            <p:ph type="subTitle" idx="1"/>
          </p:nvPr>
        </p:nvSpPr>
        <p:spPr>
          <a:xfrm>
            <a:off x="8362951" y="4216344"/>
            <a:ext cx="2895600" cy="1289676"/>
          </a:xfrm>
        </p:spPr>
        <p:txBody>
          <a:bodyPr anchor="t">
            <a:normAutofit/>
          </a:bodyPr>
          <a:lstStyle/>
          <a:p>
            <a:r>
              <a:rPr lang="en-US" sz="1600" dirty="0">
                <a:solidFill>
                  <a:schemeClr val="tx1">
                    <a:lumMod val="85000"/>
                    <a:lumOff val="15000"/>
                  </a:schemeClr>
                </a:solidFill>
              </a:rPr>
              <a:t>Stephanie Koraleski,, Darci </a:t>
            </a:r>
            <a:r>
              <a:rPr lang="en-US" sz="1600" dirty="0" err="1">
                <a:solidFill>
                  <a:schemeClr val="tx1">
                    <a:lumMod val="85000"/>
                    <a:lumOff val="15000"/>
                  </a:schemeClr>
                </a:solidFill>
              </a:rPr>
              <a:t>Zauha</a:t>
            </a:r>
            <a:r>
              <a:rPr lang="en-US" sz="1600" dirty="0">
                <a:solidFill>
                  <a:schemeClr val="tx1">
                    <a:lumMod val="85000"/>
                    <a:lumOff val="15000"/>
                  </a:schemeClr>
                </a:solidFill>
              </a:rPr>
              <a:t>, Theresa Bradley</a:t>
            </a:r>
          </a:p>
        </p:txBody>
      </p:sp>
      <p:pic>
        <p:nvPicPr>
          <p:cNvPr id="11" name="Picture 10" descr="Person in wheelchair applying lipstick">
            <a:extLst>
              <a:ext uri="{FF2B5EF4-FFF2-40B4-BE49-F238E27FC236}">
                <a16:creationId xmlns:a16="http://schemas.microsoft.com/office/drawing/2014/main" id="{0322063C-6975-F7AD-D2F7-16A395361279}"/>
              </a:ext>
            </a:extLst>
          </p:cNvPr>
          <p:cNvPicPr>
            <a:picLocks noChangeAspect="1"/>
          </p:cNvPicPr>
          <p:nvPr/>
        </p:nvPicPr>
        <p:blipFill>
          <a:blip r:embed="rId2"/>
          <a:srcRect l="25390" r="-2" b="-2"/>
          <a:stretch/>
        </p:blipFill>
        <p:spPr>
          <a:xfrm>
            <a:off x="20" y="1"/>
            <a:ext cx="7665573" cy="6857999"/>
          </a:xfrm>
          <a:custGeom>
            <a:avLst/>
            <a:gdLst/>
            <a:ahLst/>
            <a:cxnLst/>
            <a:rect l="l" t="t" r="r" b="b"/>
            <a:pathLst>
              <a:path w="7665593" h="6857999">
                <a:moveTo>
                  <a:pt x="0" y="0"/>
                </a:moveTo>
                <a:lnTo>
                  <a:pt x="7363783" y="0"/>
                </a:lnTo>
                <a:lnTo>
                  <a:pt x="7372954" y="18152"/>
                </a:lnTo>
                <a:cubicBezTo>
                  <a:pt x="7378508" y="27417"/>
                  <a:pt x="7383821" y="35694"/>
                  <a:pt x="7386404" y="41707"/>
                </a:cubicBezTo>
                <a:lnTo>
                  <a:pt x="7389058" y="60832"/>
                </a:lnTo>
                <a:lnTo>
                  <a:pt x="7394074" y="60137"/>
                </a:lnTo>
                <a:lnTo>
                  <a:pt x="7394443" y="67241"/>
                </a:lnTo>
                <a:lnTo>
                  <a:pt x="7394565" y="83099"/>
                </a:lnTo>
                <a:cubicBezTo>
                  <a:pt x="7395324" y="92994"/>
                  <a:pt x="7394122" y="120511"/>
                  <a:pt x="7395957" y="130584"/>
                </a:cubicBezTo>
                <a:cubicBezTo>
                  <a:pt x="7401306" y="133490"/>
                  <a:pt x="7404223" y="137975"/>
                  <a:pt x="7405574" y="143540"/>
                </a:cubicBezTo>
                <a:lnTo>
                  <a:pt x="7405725" y="155795"/>
                </a:lnTo>
                <a:lnTo>
                  <a:pt x="7418615" y="226869"/>
                </a:lnTo>
                <a:lnTo>
                  <a:pt x="7419579" y="236641"/>
                </a:lnTo>
                <a:lnTo>
                  <a:pt x="7423900" y="241933"/>
                </a:lnTo>
                <a:cubicBezTo>
                  <a:pt x="7424763" y="245974"/>
                  <a:pt x="7424206" y="257579"/>
                  <a:pt x="7424760" y="260885"/>
                </a:cubicBezTo>
                <a:cubicBezTo>
                  <a:pt x="7425580" y="261177"/>
                  <a:pt x="7426400" y="261469"/>
                  <a:pt x="7427220" y="261761"/>
                </a:cubicBezTo>
                <a:cubicBezTo>
                  <a:pt x="7431152" y="272291"/>
                  <a:pt x="7444241" y="311893"/>
                  <a:pt x="7448344" y="324055"/>
                </a:cubicBezTo>
                <a:cubicBezTo>
                  <a:pt x="7444563" y="326484"/>
                  <a:pt x="7450535" y="331924"/>
                  <a:pt x="7451833" y="334727"/>
                </a:cubicBezTo>
                <a:cubicBezTo>
                  <a:pt x="7449286" y="335161"/>
                  <a:pt x="7448510" y="341947"/>
                  <a:pt x="7450776" y="343948"/>
                </a:cubicBezTo>
                <a:cubicBezTo>
                  <a:pt x="7463202" y="391652"/>
                  <a:pt x="7437523" y="367773"/>
                  <a:pt x="7453791" y="395003"/>
                </a:cubicBezTo>
                <a:cubicBezTo>
                  <a:pt x="7454869" y="399820"/>
                  <a:pt x="7453841" y="403723"/>
                  <a:pt x="7451939" y="407147"/>
                </a:cubicBezTo>
                <a:lnTo>
                  <a:pt x="7448030" y="412254"/>
                </a:lnTo>
                <a:lnTo>
                  <a:pt x="7455416" y="432021"/>
                </a:lnTo>
                <a:cubicBezTo>
                  <a:pt x="7457991" y="441758"/>
                  <a:pt x="7459699" y="452007"/>
                  <a:pt x="7460479" y="462523"/>
                </a:cubicBezTo>
                <a:cubicBezTo>
                  <a:pt x="7455275" y="464882"/>
                  <a:pt x="7462669" y="473136"/>
                  <a:pt x="7464133" y="477020"/>
                </a:cubicBezTo>
                <a:cubicBezTo>
                  <a:pt x="7460734" y="477060"/>
                  <a:pt x="7459104" y="485663"/>
                  <a:pt x="7461914" y="488716"/>
                </a:cubicBezTo>
                <a:cubicBezTo>
                  <a:pt x="7474065" y="552879"/>
                  <a:pt x="7442314" y="516775"/>
                  <a:pt x="7461353" y="555280"/>
                </a:cubicBezTo>
                <a:cubicBezTo>
                  <a:pt x="7462345" y="561721"/>
                  <a:pt x="7460642" y="566553"/>
                  <a:pt x="7457829" y="570585"/>
                </a:cubicBezTo>
                <a:lnTo>
                  <a:pt x="7450804" y="577839"/>
                </a:lnTo>
                <a:lnTo>
                  <a:pt x="7453309" y="583524"/>
                </a:lnTo>
                <a:cubicBezTo>
                  <a:pt x="7453505" y="604977"/>
                  <a:pt x="7446306" y="611303"/>
                  <a:pt x="7453558" y="623785"/>
                </a:cubicBezTo>
                <a:cubicBezTo>
                  <a:pt x="7438483" y="642230"/>
                  <a:pt x="7452055" y="636019"/>
                  <a:pt x="7454362" y="650049"/>
                </a:cubicBezTo>
                <a:cubicBezTo>
                  <a:pt x="7457368" y="661117"/>
                  <a:pt x="7463152" y="640798"/>
                  <a:pt x="7464006" y="651645"/>
                </a:cubicBezTo>
                <a:cubicBezTo>
                  <a:pt x="7460114" y="663380"/>
                  <a:pt x="7472201" y="662829"/>
                  <a:pt x="7467442" y="675032"/>
                </a:cubicBezTo>
                <a:cubicBezTo>
                  <a:pt x="7458335" y="672068"/>
                  <a:pt x="7469207" y="699114"/>
                  <a:pt x="7461251" y="699956"/>
                </a:cubicBezTo>
                <a:cubicBezTo>
                  <a:pt x="7472628" y="710321"/>
                  <a:pt x="7458614" y="715529"/>
                  <a:pt x="7462119" y="729331"/>
                </a:cubicBezTo>
                <a:cubicBezTo>
                  <a:pt x="7466423" y="735831"/>
                  <a:pt x="7467162" y="740521"/>
                  <a:pt x="7462533" y="746910"/>
                </a:cubicBezTo>
                <a:cubicBezTo>
                  <a:pt x="7483486" y="776851"/>
                  <a:pt x="7463470" y="765024"/>
                  <a:pt x="7471529" y="793043"/>
                </a:cubicBezTo>
                <a:cubicBezTo>
                  <a:pt x="7480002" y="817184"/>
                  <a:pt x="7485500" y="844550"/>
                  <a:pt x="7505730" y="867898"/>
                </a:cubicBezTo>
                <a:cubicBezTo>
                  <a:pt x="7511461" y="872184"/>
                  <a:pt x="7513630" y="882707"/>
                  <a:pt x="7510576" y="891400"/>
                </a:cubicBezTo>
                <a:cubicBezTo>
                  <a:pt x="7510049" y="892894"/>
                  <a:pt x="7509385" y="894278"/>
                  <a:pt x="7508604" y="895508"/>
                </a:cubicBezTo>
                <a:cubicBezTo>
                  <a:pt x="7511698" y="915692"/>
                  <a:pt x="7525520" y="989520"/>
                  <a:pt x="7529143" y="1012510"/>
                </a:cubicBezTo>
                <a:cubicBezTo>
                  <a:pt x="7521781" y="1014371"/>
                  <a:pt x="7535067" y="1025997"/>
                  <a:pt x="7530347" y="1033444"/>
                </a:cubicBezTo>
                <a:cubicBezTo>
                  <a:pt x="7526204" y="1038777"/>
                  <a:pt x="7529270" y="1043549"/>
                  <a:pt x="7529596" y="1049120"/>
                </a:cubicBezTo>
                <a:cubicBezTo>
                  <a:pt x="7526339" y="1056460"/>
                  <a:pt x="7532220" y="1080398"/>
                  <a:pt x="7536437" y="1086639"/>
                </a:cubicBezTo>
                <a:cubicBezTo>
                  <a:pt x="7551094" y="1101553"/>
                  <a:pt x="7540210" y="1135442"/>
                  <a:pt x="7551438" y="1147834"/>
                </a:cubicBezTo>
                <a:cubicBezTo>
                  <a:pt x="7553086" y="1152330"/>
                  <a:pt x="7553752" y="1156729"/>
                  <a:pt x="7553808" y="1161047"/>
                </a:cubicBezTo>
                <a:lnTo>
                  <a:pt x="7552572" y="1173130"/>
                </a:lnTo>
                <a:lnTo>
                  <a:pt x="7549434" y="1176566"/>
                </a:lnTo>
                <a:lnTo>
                  <a:pt x="7550211" y="1183950"/>
                </a:lnTo>
                <a:lnTo>
                  <a:pt x="7549733" y="1186066"/>
                </a:lnTo>
                <a:cubicBezTo>
                  <a:pt x="7548807" y="1190108"/>
                  <a:pt x="7548001" y="1194099"/>
                  <a:pt x="7547683" y="1198047"/>
                </a:cubicBezTo>
                <a:cubicBezTo>
                  <a:pt x="7563423" y="1192855"/>
                  <a:pt x="7547566" y="1230782"/>
                  <a:pt x="7560295" y="1219849"/>
                </a:cubicBezTo>
                <a:cubicBezTo>
                  <a:pt x="7561281" y="1240644"/>
                  <a:pt x="7573138" y="1224782"/>
                  <a:pt x="7561835" y="1249779"/>
                </a:cubicBezTo>
                <a:cubicBezTo>
                  <a:pt x="7574707" y="1282065"/>
                  <a:pt x="7569916" y="1332957"/>
                  <a:pt x="7589445" y="1358245"/>
                </a:cubicBezTo>
                <a:cubicBezTo>
                  <a:pt x="7581989" y="1355103"/>
                  <a:pt x="7576204" y="1368711"/>
                  <a:pt x="7579904" y="1378136"/>
                </a:cubicBezTo>
                <a:cubicBezTo>
                  <a:pt x="7550647" y="1367117"/>
                  <a:pt x="7606267" y="1415404"/>
                  <a:pt x="7586303" y="1423699"/>
                </a:cubicBezTo>
                <a:cubicBezTo>
                  <a:pt x="7604838" y="1424108"/>
                  <a:pt x="7636267" y="1466352"/>
                  <a:pt x="7621059" y="1486236"/>
                </a:cubicBezTo>
                <a:cubicBezTo>
                  <a:pt x="7624771" y="1516526"/>
                  <a:pt x="7640092" y="1537976"/>
                  <a:pt x="7633966" y="1569734"/>
                </a:cubicBezTo>
                <a:cubicBezTo>
                  <a:pt x="7636447" y="1570719"/>
                  <a:pt x="7638522" y="1572334"/>
                  <a:pt x="7640304" y="1574384"/>
                </a:cubicBezTo>
                <a:lnTo>
                  <a:pt x="7644628" y="1581242"/>
                </a:lnTo>
                <a:lnTo>
                  <a:pt x="7644313" y="1582567"/>
                </a:lnTo>
                <a:cubicBezTo>
                  <a:pt x="7644257" y="1587776"/>
                  <a:pt x="7645302" y="1590443"/>
                  <a:pt x="7646831" y="1591983"/>
                </a:cubicBezTo>
                <a:cubicBezTo>
                  <a:pt x="7647577" y="1592347"/>
                  <a:pt x="7648323" y="1592711"/>
                  <a:pt x="7649069" y="1593074"/>
                </a:cubicBezTo>
                <a:lnTo>
                  <a:pt x="7651326" y="1599230"/>
                </a:lnTo>
                <a:lnTo>
                  <a:pt x="7657195" y="1610539"/>
                </a:lnTo>
                <a:lnTo>
                  <a:pt x="7656957" y="1613422"/>
                </a:lnTo>
                <a:lnTo>
                  <a:pt x="7663730" y="1631673"/>
                </a:lnTo>
                <a:lnTo>
                  <a:pt x="7663189" y="1632289"/>
                </a:lnTo>
                <a:cubicBezTo>
                  <a:pt x="7662131" y="1634085"/>
                  <a:pt x="7661641" y="1636199"/>
                  <a:pt x="7662326" y="1639024"/>
                </a:cubicBezTo>
                <a:cubicBezTo>
                  <a:pt x="7651979" y="1640024"/>
                  <a:pt x="7659188" y="1642819"/>
                  <a:pt x="7662125" y="1651067"/>
                </a:cubicBezTo>
                <a:cubicBezTo>
                  <a:pt x="7646711" y="1654462"/>
                  <a:pt x="7660667" y="1674670"/>
                  <a:pt x="7653812" y="1683345"/>
                </a:cubicBezTo>
                <a:cubicBezTo>
                  <a:pt x="7656316" y="1689330"/>
                  <a:pt x="7658683" y="1695719"/>
                  <a:pt x="7660803" y="1702414"/>
                </a:cubicBezTo>
                <a:lnTo>
                  <a:pt x="7661867" y="1756201"/>
                </a:lnTo>
                <a:lnTo>
                  <a:pt x="7649453" y="1812530"/>
                </a:lnTo>
                <a:cubicBezTo>
                  <a:pt x="7649183" y="1833366"/>
                  <a:pt x="7644573" y="1851408"/>
                  <a:pt x="7647823" y="1869041"/>
                </a:cubicBezTo>
                <a:cubicBezTo>
                  <a:pt x="7644238" y="1876204"/>
                  <a:pt x="7642789" y="1882956"/>
                  <a:pt x="7648156" y="1889503"/>
                </a:cubicBezTo>
                <a:cubicBezTo>
                  <a:pt x="7646365" y="1908946"/>
                  <a:pt x="7638702" y="1913653"/>
                  <a:pt x="7644679" y="1925974"/>
                </a:cubicBezTo>
                <a:cubicBezTo>
                  <a:pt x="7632281" y="1936898"/>
                  <a:pt x="7637013" y="1937545"/>
                  <a:pt x="7640564" y="1942678"/>
                </a:cubicBezTo>
                <a:lnTo>
                  <a:pt x="7640816" y="1943410"/>
                </a:lnTo>
                <a:lnTo>
                  <a:pt x="7639044" y="1944904"/>
                </a:lnTo>
                <a:lnTo>
                  <a:pt x="7638223" y="1947993"/>
                </a:lnTo>
                <a:lnTo>
                  <a:pt x="7638752" y="1956430"/>
                </a:lnTo>
                <a:lnTo>
                  <a:pt x="7639407" y="1959603"/>
                </a:lnTo>
                <a:cubicBezTo>
                  <a:pt x="7639690" y="1961788"/>
                  <a:pt x="7639658" y="1963239"/>
                  <a:pt x="7639396" y="1964244"/>
                </a:cubicBezTo>
                <a:lnTo>
                  <a:pt x="7639249" y="1964361"/>
                </a:lnTo>
                <a:lnTo>
                  <a:pt x="7639521" y="1968708"/>
                </a:lnTo>
                <a:cubicBezTo>
                  <a:pt x="7640315" y="1976045"/>
                  <a:pt x="7641402" y="1983186"/>
                  <a:pt x="7642694" y="1989983"/>
                </a:cubicBezTo>
                <a:cubicBezTo>
                  <a:pt x="7634556" y="1995729"/>
                  <a:pt x="7644169" y="2020842"/>
                  <a:pt x="7628828" y="2018094"/>
                </a:cubicBezTo>
                <a:cubicBezTo>
                  <a:pt x="7630116" y="2027262"/>
                  <a:pt x="7636485" y="2032807"/>
                  <a:pt x="7626423" y="2029720"/>
                </a:cubicBezTo>
                <a:cubicBezTo>
                  <a:pt x="7626559" y="2032738"/>
                  <a:pt x="7625703" y="2034598"/>
                  <a:pt x="7624364" y="2035929"/>
                </a:cubicBezTo>
                <a:lnTo>
                  <a:pt x="7623733" y="2036314"/>
                </a:lnTo>
                <a:lnTo>
                  <a:pt x="7626847" y="2056711"/>
                </a:lnTo>
                <a:lnTo>
                  <a:pt x="7626090" y="2059419"/>
                </a:lnTo>
                <a:lnTo>
                  <a:pt x="7629618" y="2072712"/>
                </a:lnTo>
                <a:lnTo>
                  <a:pt x="7630641" y="2079581"/>
                </a:lnTo>
                <a:lnTo>
                  <a:pt x="7632577" y="2081522"/>
                </a:lnTo>
                <a:cubicBezTo>
                  <a:pt x="7633753" y="2083617"/>
                  <a:pt x="7634261" y="2086620"/>
                  <a:pt x="7633251" y="2091658"/>
                </a:cubicBezTo>
                <a:lnTo>
                  <a:pt x="7632707" y="2092825"/>
                </a:lnTo>
                <a:lnTo>
                  <a:pt x="7635575" y="2101184"/>
                </a:lnTo>
                <a:cubicBezTo>
                  <a:pt x="7636900" y="2103876"/>
                  <a:pt x="7638586" y="2106260"/>
                  <a:pt x="7640772" y="2108190"/>
                </a:cubicBezTo>
                <a:cubicBezTo>
                  <a:pt x="7629093" y="2136655"/>
                  <a:pt x="7639778" y="2163513"/>
                  <a:pt x="7637758" y="2194409"/>
                </a:cubicBezTo>
                <a:cubicBezTo>
                  <a:pt x="7619585" y="2207765"/>
                  <a:pt x="7641835" y="2261154"/>
                  <a:pt x="7659453" y="2268824"/>
                </a:cubicBezTo>
                <a:cubicBezTo>
                  <a:pt x="7644015" y="2268997"/>
                  <a:pt x="7665037" y="2307714"/>
                  <a:pt x="7665583" y="2317700"/>
                </a:cubicBezTo>
                <a:cubicBezTo>
                  <a:pt x="7665764" y="2321029"/>
                  <a:pt x="7663671" y="2321166"/>
                  <a:pt x="7657195" y="2315619"/>
                </a:cubicBezTo>
                <a:cubicBezTo>
                  <a:pt x="7658997" y="2326231"/>
                  <a:pt x="7650972" y="2337185"/>
                  <a:pt x="7644431" y="2331209"/>
                </a:cubicBezTo>
                <a:cubicBezTo>
                  <a:pt x="7658433" y="2363448"/>
                  <a:pt x="7644510" y="2411031"/>
                  <a:pt x="7650869" y="2447461"/>
                </a:cubicBezTo>
                <a:cubicBezTo>
                  <a:pt x="7635485" y="2467322"/>
                  <a:pt x="7649719" y="2456555"/>
                  <a:pt x="7646841" y="2477156"/>
                </a:cubicBezTo>
                <a:cubicBezTo>
                  <a:pt x="7661004" y="2471521"/>
                  <a:pt x="7638896" y="2502164"/>
                  <a:pt x="7654880" y="2503292"/>
                </a:cubicBezTo>
                <a:cubicBezTo>
                  <a:pt x="7653849" y="2507005"/>
                  <a:pt x="7652348" y="2510567"/>
                  <a:pt x="7650720" y="2514131"/>
                </a:cubicBezTo>
                <a:lnTo>
                  <a:pt x="7649876" y="2516003"/>
                </a:lnTo>
                <a:lnTo>
                  <a:pt x="7649263" y="2523483"/>
                </a:lnTo>
                <a:lnTo>
                  <a:pt x="7645633" y="2525592"/>
                </a:lnTo>
                <a:lnTo>
                  <a:pt x="7642233" y="2536851"/>
                </a:lnTo>
                <a:cubicBezTo>
                  <a:pt x="7641494" y="2541069"/>
                  <a:pt x="7641323" y="2545607"/>
                  <a:pt x="7642069" y="2550622"/>
                </a:cubicBezTo>
                <a:cubicBezTo>
                  <a:pt x="7648404" y="2562959"/>
                  <a:pt x="7640640" y="2582170"/>
                  <a:pt x="7641110" y="2599544"/>
                </a:cubicBezTo>
                <a:lnTo>
                  <a:pt x="7643071" y="2607523"/>
                </a:lnTo>
                <a:lnTo>
                  <a:pt x="7639801" y="2633566"/>
                </a:lnTo>
                <a:cubicBezTo>
                  <a:pt x="7639166" y="2640978"/>
                  <a:pt x="7638833" y="2648672"/>
                  <a:pt x="7639065" y="2656773"/>
                </a:cubicBezTo>
                <a:lnTo>
                  <a:pt x="7640624" y="2671810"/>
                </a:lnTo>
                <a:lnTo>
                  <a:pt x="7639332" y="2675751"/>
                </a:lnTo>
                <a:cubicBezTo>
                  <a:pt x="7639476" y="2682617"/>
                  <a:pt x="7644027" y="2691703"/>
                  <a:pt x="7638498" y="2690893"/>
                </a:cubicBezTo>
                <a:lnTo>
                  <a:pt x="7640415" y="2698606"/>
                </a:lnTo>
                <a:lnTo>
                  <a:pt x="7636002" y="2706218"/>
                </a:lnTo>
                <a:cubicBezTo>
                  <a:pt x="7634978" y="2707053"/>
                  <a:pt x="7633887" y="2707679"/>
                  <a:pt x="7632770" y="2708079"/>
                </a:cubicBezTo>
                <a:lnTo>
                  <a:pt x="7634220" y="2718854"/>
                </a:lnTo>
                <a:lnTo>
                  <a:pt x="7631061" y="2727688"/>
                </a:lnTo>
                <a:lnTo>
                  <a:pt x="7633127" y="2735389"/>
                </a:lnTo>
                <a:lnTo>
                  <a:pt x="7632661" y="2738584"/>
                </a:lnTo>
                <a:lnTo>
                  <a:pt x="7631098" y="2746529"/>
                </a:lnTo>
                <a:cubicBezTo>
                  <a:pt x="7630002" y="2750602"/>
                  <a:pt x="7628681" y="2755160"/>
                  <a:pt x="7627624" y="2760235"/>
                </a:cubicBezTo>
                <a:lnTo>
                  <a:pt x="7627140" y="2764511"/>
                </a:lnTo>
                <a:lnTo>
                  <a:pt x="7621827" y="2773820"/>
                </a:lnTo>
                <a:cubicBezTo>
                  <a:pt x="7617811" y="2780593"/>
                  <a:pt x="7615104" y="2785923"/>
                  <a:pt x="7617284" y="2791840"/>
                </a:cubicBezTo>
                <a:cubicBezTo>
                  <a:pt x="7612094" y="2801924"/>
                  <a:pt x="7597550" y="2808970"/>
                  <a:pt x="7601430" y="2823567"/>
                </a:cubicBezTo>
                <a:cubicBezTo>
                  <a:pt x="7594841" y="2819137"/>
                  <a:pt x="7600633" y="2839778"/>
                  <a:pt x="7593865" y="2842217"/>
                </a:cubicBezTo>
                <a:cubicBezTo>
                  <a:pt x="7588415" y="2843342"/>
                  <a:pt x="7588901" y="2849866"/>
                  <a:pt x="7586893" y="2854834"/>
                </a:cubicBezTo>
                <a:cubicBezTo>
                  <a:pt x="7581327" y="2858374"/>
                  <a:pt x="7576244" y="2883372"/>
                  <a:pt x="7577046" y="2892075"/>
                </a:cubicBezTo>
                <a:cubicBezTo>
                  <a:pt x="7582584" y="2916606"/>
                  <a:pt x="7560175" y="2936338"/>
                  <a:pt x="7564026" y="2955950"/>
                </a:cubicBezTo>
                <a:cubicBezTo>
                  <a:pt x="7563501" y="2961086"/>
                  <a:pt x="7562240" y="2965343"/>
                  <a:pt x="7560529" y="2969031"/>
                </a:cubicBezTo>
                <a:lnTo>
                  <a:pt x="7554631" y="2978222"/>
                </a:lnTo>
                <a:lnTo>
                  <a:pt x="7550747" y="2978564"/>
                </a:lnTo>
                <a:lnTo>
                  <a:pt x="7548359" y="2985429"/>
                </a:lnTo>
                <a:lnTo>
                  <a:pt x="7547120" y="2986826"/>
                </a:lnTo>
                <a:cubicBezTo>
                  <a:pt x="7544741" y="2989483"/>
                  <a:pt x="7542480" y="2992194"/>
                  <a:pt x="7540621" y="2995267"/>
                </a:cubicBezTo>
                <a:cubicBezTo>
                  <a:pt x="7555200" y="3003715"/>
                  <a:pt x="7527208" y="3022799"/>
                  <a:pt x="7541739" y="3023946"/>
                </a:cubicBezTo>
                <a:cubicBezTo>
                  <a:pt x="7534059" y="3042303"/>
                  <a:pt x="7549904" y="3038579"/>
                  <a:pt x="7530781" y="3050462"/>
                </a:cubicBezTo>
                <a:cubicBezTo>
                  <a:pt x="7527838" y="3088204"/>
                  <a:pt x="7503338" y="3127251"/>
                  <a:pt x="7508515" y="3164510"/>
                </a:cubicBezTo>
                <a:cubicBezTo>
                  <a:pt x="7503888" y="3155782"/>
                  <a:pt x="7493770" y="3162549"/>
                  <a:pt x="7492866" y="3173520"/>
                </a:cubicBezTo>
                <a:cubicBezTo>
                  <a:pt x="7474179" y="3140376"/>
                  <a:pt x="7498581" y="3226463"/>
                  <a:pt x="7479395" y="3217191"/>
                </a:cubicBezTo>
                <a:cubicBezTo>
                  <a:pt x="7493905" y="3232643"/>
                  <a:pt x="7501608" y="3293915"/>
                  <a:pt x="7481475" y="3298298"/>
                </a:cubicBezTo>
                <a:cubicBezTo>
                  <a:pt x="7472089" y="3326890"/>
                  <a:pt x="7475493" y="3357480"/>
                  <a:pt x="7457722" y="3379292"/>
                </a:cubicBezTo>
                <a:cubicBezTo>
                  <a:pt x="7459285" y="3382143"/>
                  <a:pt x="7460273" y="3385199"/>
                  <a:pt x="7460850" y="3388381"/>
                </a:cubicBezTo>
                <a:lnTo>
                  <a:pt x="7461482" y="3397694"/>
                </a:lnTo>
                <a:lnTo>
                  <a:pt x="7460695" y="3398556"/>
                </a:lnTo>
                <a:cubicBezTo>
                  <a:pt x="7458532" y="3402904"/>
                  <a:pt x="7458275" y="3406007"/>
                  <a:pt x="7458858" y="3408553"/>
                </a:cubicBezTo>
                <a:lnTo>
                  <a:pt x="7460185" y="3411299"/>
                </a:lnTo>
                <a:lnTo>
                  <a:pt x="7459468" y="3418333"/>
                </a:lnTo>
                <a:lnTo>
                  <a:pt x="7459515" y="3432662"/>
                </a:lnTo>
                <a:lnTo>
                  <a:pt x="7458154" y="3434902"/>
                </a:lnTo>
                <a:lnTo>
                  <a:pt x="7456091" y="3455825"/>
                </a:lnTo>
                <a:cubicBezTo>
                  <a:pt x="7455865" y="3455850"/>
                  <a:pt x="7455638" y="3455877"/>
                  <a:pt x="7455413" y="3455903"/>
                </a:cubicBezTo>
                <a:cubicBezTo>
                  <a:pt x="7453843" y="3456557"/>
                  <a:pt x="7452596" y="3457940"/>
                  <a:pt x="7451989" y="3460886"/>
                </a:cubicBezTo>
                <a:cubicBezTo>
                  <a:pt x="7443388" y="3453296"/>
                  <a:pt x="7447961" y="3461529"/>
                  <a:pt x="7446929" y="3470886"/>
                </a:cubicBezTo>
                <a:cubicBezTo>
                  <a:pt x="7433341" y="3461186"/>
                  <a:pt x="7436171" y="3489615"/>
                  <a:pt x="7427213" y="3491353"/>
                </a:cubicBezTo>
                <a:cubicBezTo>
                  <a:pt x="7426761" y="3498443"/>
                  <a:pt x="7426037" y="3505767"/>
                  <a:pt x="7424990" y="3513143"/>
                </a:cubicBezTo>
                <a:lnTo>
                  <a:pt x="7424186" y="3517424"/>
                </a:lnTo>
                <a:cubicBezTo>
                  <a:pt x="7424132" y="3517438"/>
                  <a:pt x="7424077" y="3517453"/>
                  <a:pt x="7424024" y="3517467"/>
                </a:cubicBezTo>
                <a:cubicBezTo>
                  <a:pt x="7423536" y="3518305"/>
                  <a:pt x="7423153" y="3519678"/>
                  <a:pt x="7422883" y="3521896"/>
                </a:cubicBezTo>
                <a:lnTo>
                  <a:pt x="7422723" y="3525229"/>
                </a:lnTo>
                <a:lnTo>
                  <a:pt x="7421163" y="3533534"/>
                </a:lnTo>
                <a:lnTo>
                  <a:pt x="7419650" y="3536108"/>
                </a:lnTo>
                <a:lnTo>
                  <a:pt x="7417640" y="3536718"/>
                </a:lnTo>
                <a:lnTo>
                  <a:pt x="7417697" y="3537534"/>
                </a:lnTo>
                <a:cubicBezTo>
                  <a:pt x="7419749" y="3544077"/>
                  <a:pt x="7423989" y="3546875"/>
                  <a:pt x="7409814" y="3551598"/>
                </a:cubicBezTo>
                <a:cubicBezTo>
                  <a:pt x="7412376" y="3566128"/>
                  <a:pt x="7404108" y="3567090"/>
                  <a:pt x="7397719" y="3584844"/>
                </a:cubicBezTo>
                <a:cubicBezTo>
                  <a:pt x="7401116" y="3593573"/>
                  <a:pt x="7398130" y="3599358"/>
                  <a:pt x="7393057" y="3604546"/>
                </a:cubicBezTo>
                <a:cubicBezTo>
                  <a:pt x="7391792" y="3622895"/>
                  <a:pt x="7383125" y="3638008"/>
                  <a:pt x="7377811" y="3657793"/>
                </a:cubicBezTo>
                <a:cubicBezTo>
                  <a:pt x="7379886" y="3680874"/>
                  <a:pt x="7366255" y="3689531"/>
                  <a:pt x="7360624" y="3710685"/>
                </a:cubicBezTo>
                <a:cubicBezTo>
                  <a:pt x="7367950" y="3731637"/>
                  <a:pt x="7347999" y="3723947"/>
                  <a:pt x="7341489" y="3734006"/>
                </a:cubicBezTo>
                <a:lnTo>
                  <a:pt x="7340478" y="3737028"/>
                </a:lnTo>
                <a:lnTo>
                  <a:pt x="7340489" y="3745476"/>
                </a:lnTo>
                <a:lnTo>
                  <a:pt x="7340950" y="3748687"/>
                </a:lnTo>
                <a:cubicBezTo>
                  <a:pt x="7341098" y="3750887"/>
                  <a:pt x="7340976" y="3752333"/>
                  <a:pt x="7340653" y="3753314"/>
                </a:cubicBezTo>
                <a:lnTo>
                  <a:pt x="7340500" y="3753419"/>
                </a:lnTo>
                <a:lnTo>
                  <a:pt x="7340506" y="3757774"/>
                </a:lnTo>
                <a:cubicBezTo>
                  <a:pt x="7340847" y="3765147"/>
                  <a:pt x="7341495" y="3772345"/>
                  <a:pt x="7342369" y="3779218"/>
                </a:cubicBezTo>
                <a:cubicBezTo>
                  <a:pt x="7333890" y="3784348"/>
                  <a:pt x="7341949" y="3810090"/>
                  <a:pt x="7326800" y="3806225"/>
                </a:cubicBezTo>
                <a:cubicBezTo>
                  <a:pt x="7327524" y="3815461"/>
                  <a:pt x="7333545" y="3821456"/>
                  <a:pt x="7323686" y="3817640"/>
                </a:cubicBezTo>
                <a:cubicBezTo>
                  <a:pt x="7323637" y="3820659"/>
                  <a:pt x="7322668" y="3822449"/>
                  <a:pt x="7321247" y="3823678"/>
                </a:cubicBezTo>
                <a:lnTo>
                  <a:pt x="7320595" y="3824018"/>
                </a:lnTo>
                <a:lnTo>
                  <a:pt x="7322453" y="3844579"/>
                </a:lnTo>
                <a:lnTo>
                  <a:pt x="7321532" y="3847225"/>
                </a:lnTo>
                <a:lnTo>
                  <a:pt x="7324238" y="3860736"/>
                </a:lnTo>
                <a:lnTo>
                  <a:pt x="7324840" y="3867658"/>
                </a:lnTo>
                <a:lnTo>
                  <a:pt x="7326655" y="3869733"/>
                </a:lnTo>
                <a:cubicBezTo>
                  <a:pt x="7327701" y="3871909"/>
                  <a:pt x="7328023" y="3874942"/>
                  <a:pt x="7326706" y="3879891"/>
                </a:cubicBezTo>
                <a:lnTo>
                  <a:pt x="7326093" y="3881013"/>
                </a:lnTo>
                <a:lnTo>
                  <a:pt x="7328442" y="3889558"/>
                </a:lnTo>
                <a:cubicBezTo>
                  <a:pt x="7329602" y="3892339"/>
                  <a:pt x="7331138" y="3894839"/>
                  <a:pt x="7333203" y="3896924"/>
                </a:cubicBezTo>
                <a:cubicBezTo>
                  <a:pt x="7319795" y="3924445"/>
                  <a:pt x="7328820" y="3952004"/>
                  <a:pt x="7324908" y="3982658"/>
                </a:cubicBezTo>
                <a:cubicBezTo>
                  <a:pt x="7325522" y="4017325"/>
                  <a:pt x="7327874" y="4041416"/>
                  <a:pt x="7327588" y="4064228"/>
                </a:cubicBezTo>
                <a:cubicBezTo>
                  <a:pt x="7328735" y="4074940"/>
                  <a:pt x="7329351" y="4153102"/>
                  <a:pt x="7323186" y="4146664"/>
                </a:cubicBezTo>
                <a:cubicBezTo>
                  <a:pt x="7335189" y="4179829"/>
                  <a:pt x="7318370" y="4199117"/>
                  <a:pt x="7322488" y="4235901"/>
                </a:cubicBezTo>
                <a:cubicBezTo>
                  <a:pt x="7305909" y="4254573"/>
                  <a:pt x="7320783" y="4244884"/>
                  <a:pt x="7316645" y="4265209"/>
                </a:cubicBezTo>
                <a:cubicBezTo>
                  <a:pt x="7331133" y="4260631"/>
                  <a:pt x="7307179" y="4289560"/>
                  <a:pt x="7323069" y="4291857"/>
                </a:cubicBezTo>
                <a:cubicBezTo>
                  <a:pt x="7321814" y="4295483"/>
                  <a:pt x="7320095" y="4298923"/>
                  <a:pt x="7318251" y="4302359"/>
                </a:cubicBezTo>
                <a:lnTo>
                  <a:pt x="7317295" y="4304161"/>
                </a:lnTo>
                <a:lnTo>
                  <a:pt x="7316223" y="4311573"/>
                </a:lnTo>
                <a:lnTo>
                  <a:pt x="7312469" y="4313411"/>
                </a:lnTo>
                <a:lnTo>
                  <a:pt x="7306447" y="4403491"/>
                </a:lnTo>
                <a:cubicBezTo>
                  <a:pt x="7308849" y="4411399"/>
                  <a:pt x="7308497" y="4436984"/>
                  <a:pt x="7303688" y="4442497"/>
                </a:cubicBezTo>
                <a:cubicBezTo>
                  <a:pt x="7302637" y="4447969"/>
                  <a:pt x="7304327" y="4453942"/>
                  <a:pt x="7299181" y="4457128"/>
                </a:cubicBezTo>
                <a:cubicBezTo>
                  <a:pt x="7296154" y="4469016"/>
                  <a:pt x="7289197" y="4496240"/>
                  <a:pt x="7285530" y="4513823"/>
                </a:cubicBezTo>
                <a:cubicBezTo>
                  <a:pt x="7288769" y="4518560"/>
                  <a:pt x="7287100" y="4524649"/>
                  <a:pt x="7284412" y="4532609"/>
                </a:cubicBezTo>
                <a:lnTo>
                  <a:pt x="7282601" y="4540125"/>
                </a:lnTo>
                <a:lnTo>
                  <a:pt x="7291785" y="4563650"/>
                </a:lnTo>
                <a:lnTo>
                  <a:pt x="7284191" y="4636427"/>
                </a:lnTo>
                <a:lnTo>
                  <a:pt x="7292797" y="4672055"/>
                </a:lnTo>
                <a:cubicBezTo>
                  <a:pt x="7294304" y="4686552"/>
                  <a:pt x="7294421" y="4700466"/>
                  <a:pt x="7295425" y="4713953"/>
                </a:cubicBezTo>
                <a:cubicBezTo>
                  <a:pt x="7296104" y="4744441"/>
                  <a:pt x="7280378" y="4723911"/>
                  <a:pt x="7292574" y="4762180"/>
                </a:cubicBezTo>
                <a:cubicBezTo>
                  <a:pt x="7286719" y="4766152"/>
                  <a:pt x="7286266" y="4770971"/>
                  <a:pt x="7288689" y="4779168"/>
                </a:cubicBezTo>
                <a:cubicBezTo>
                  <a:pt x="7288592" y="4793971"/>
                  <a:pt x="7274303" y="4792486"/>
                  <a:pt x="7282355" y="4807636"/>
                </a:cubicBezTo>
                <a:cubicBezTo>
                  <a:pt x="7278556" y="4806204"/>
                  <a:pt x="7277539" y="4813202"/>
                  <a:pt x="7276505" y="4819678"/>
                </a:cubicBezTo>
                <a:lnTo>
                  <a:pt x="7273752" y="4823797"/>
                </a:lnTo>
                <a:lnTo>
                  <a:pt x="7283683" y="4847794"/>
                </a:lnTo>
                <a:cubicBezTo>
                  <a:pt x="7296832" y="4890479"/>
                  <a:pt x="7302379" y="4941877"/>
                  <a:pt x="7311552" y="4978326"/>
                </a:cubicBezTo>
                <a:cubicBezTo>
                  <a:pt x="7284161" y="4998846"/>
                  <a:pt x="7309660" y="4989594"/>
                  <a:pt x="7304880" y="5015024"/>
                </a:cubicBezTo>
                <a:cubicBezTo>
                  <a:pt x="7330355" y="5012307"/>
                  <a:pt x="7291032" y="5044485"/>
                  <a:pt x="7319932" y="5050993"/>
                </a:cubicBezTo>
                <a:cubicBezTo>
                  <a:pt x="7318148" y="5055414"/>
                  <a:pt x="7315506" y="5059493"/>
                  <a:pt x="7312641" y="5063537"/>
                </a:cubicBezTo>
                <a:lnTo>
                  <a:pt x="7311153" y="5065661"/>
                </a:lnTo>
                <a:lnTo>
                  <a:pt x="7310197" y="5075032"/>
                </a:lnTo>
                <a:lnTo>
                  <a:pt x="7303683" y="5076576"/>
                </a:lnTo>
                <a:lnTo>
                  <a:pt x="7297768" y="5089898"/>
                </a:lnTo>
                <a:cubicBezTo>
                  <a:pt x="7296519" y="5095057"/>
                  <a:pt x="7296302" y="5100805"/>
                  <a:pt x="7297750" y="5107454"/>
                </a:cubicBezTo>
                <a:cubicBezTo>
                  <a:pt x="7309447" y="5125240"/>
                  <a:pt x="7295812" y="5147341"/>
                  <a:pt x="7297014" y="5169708"/>
                </a:cubicBezTo>
                <a:lnTo>
                  <a:pt x="7300719" y="5180532"/>
                </a:lnTo>
                <a:lnTo>
                  <a:pt x="7295705" y="5210620"/>
                </a:lnTo>
                <a:lnTo>
                  <a:pt x="7296901" y="5212749"/>
                </a:lnTo>
                <a:cubicBezTo>
                  <a:pt x="7296704" y="5218058"/>
                  <a:pt x="7294377" y="5228574"/>
                  <a:pt x="7294523" y="5242477"/>
                </a:cubicBezTo>
                <a:lnTo>
                  <a:pt x="7297776" y="5296160"/>
                </a:lnTo>
                <a:lnTo>
                  <a:pt x="7289955" y="5304499"/>
                </a:lnTo>
                <a:lnTo>
                  <a:pt x="7286210" y="5305374"/>
                </a:lnTo>
                <a:lnTo>
                  <a:pt x="7286995" y="5320092"/>
                </a:lnTo>
                <a:lnTo>
                  <a:pt x="7281550" y="5330613"/>
                </a:lnTo>
                <a:lnTo>
                  <a:pt x="7285354" y="5340890"/>
                </a:lnTo>
                <a:lnTo>
                  <a:pt x="7281914" y="5354491"/>
                </a:lnTo>
                <a:cubicBezTo>
                  <a:pt x="7280017" y="5359352"/>
                  <a:pt x="7277725" y="5364763"/>
                  <a:pt x="7275918" y="5370917"/>
                </a:cubicBezTo>
                <a:lnTo>
                  <a:pt x="7267655" y="5384350"/>
                </a:lnTo>
                <a:lnTo>
                  <a:pt x="7263791" y="5406610"/>
                </a:lnTo>
                <a:cubicBezTo>
                  <a:pt x="7260956" y="5423841"/>
                  <a:pt x="7257650" y="5440271"/>
                  <a:pt x="7251522" y="5456222"/>
                </a:cubicBezTo>
                <a:cubicBezTo>
                  <a:pt x="7253699" y="5469913"/>
                  <a:pt x="7252931" y="5482529"/>
                  <a:pt x="7242311" y="5493751"/>
                </a:cubicBezTo>
                <a:cubicBezTo>
                  <a:pt x="7236636" y="5529727"/>
                  <a:pt x="7245809" y="5539513"/>
                  <a:pt x="7231835" y="5561252"/>
                </a:cubicBezTo>
                <a:cubicBezTo>
                  <a:pt x="7236311" y="5568555"/>
                  <a:pt x="7238499" y="5573475"/>
                  <a:pt x="7239152" y="5577121"/>
                </a:cubicBezTo>
                <a:cubicBezTo>
                  <a:pt x="7241111" y="5588065"/>
                  <a:pt x="7229268" y="5587525"/>
                  <a:pt x="7224043" y="5605355"/>
                </a:cubicBezTo>
                <a:cubicBezTo>
                  <a:pt x="7216774" y="5624244"/>
                  <a:pt x="7213225" y="5590845"/>
                  <a:pt x="7209229" y="5609118"/>
                </a:cubicBezTo>
                <a:cubicBezTo>
                  <a:pt x="7212098" y="5628346"/>
                  <a:pt x="7194168" y="5628785"/>
                  <a:pt x="7198222" y="5648700"/>
                </a:cubicBezTo>
                <a:cubicBezTo>
                  <a:pt x="7212577" y="5642705"/>
                  <a:pt x="7189541" y="5689259"/>
                  <a:pt x="7201221" y="5689771"/>
                </a:cubicBezTo>
                <a:cubicBezTo>
                  <a:pt x="7181618" y="5708428"/>
                  <a:pt x="7201258" y="5715573"/>
                  <a:pt x="7192555" y="5739098"/>
                </a:cubicBezTo>
                <a:cubicBezTo>
                  <a:pt x="7184486" y="5750478"/>
                  <a:pt x="7182208" y="5758416"/>
                  <a:pt x="7187522" y="5768603"/>
                </a:cubicBezTo>
                <a:cubicBezTo>
                  <a:pt x="7148692" y="5821144"/>
                  <a:pt x="7181577" y="5799065"/>
                  <a:pt x="7162500" y="5846928"/>
                </a:cubicBezTo>
                <a:lnTo>
                  <a:pt x="7160827" y="5850799"/>
                </a:lnTo>
                <a:lnTo>
                  <a:pt x="7163312" y="5866636"/>
                </a:lnTo>
                <a:cubicBezTo>
                  <a:pt x="7163884" y="5867070"/>
                  <a:pt x="7164455" y="5867505"/>
                  <a:pt x="7165029" y="5867939"/>
                </a:cubicBezTo>
                <a:lnTo>
                  <a:pt x="7142501" y="5914339"/>
                </a:lnTo>
                <a:lnTo>
                  <a:pt x="7143151" y="5921221"/>
                </a:lnTo>
                <a:lnTo>
                  <a:pt x="7123808" y="5950546"/>
                </a:lnTo>
                <a:lnTo>
                  <a:pt x="7116299" y="5966186"/>
                </a:lnTo>
                <a:lnTo>
                  <a:pt x="7106117" y="5983669"/>
                </a:lnTo>
                <a:lnTo>
                  <a:pt x="7109622" y="5995569"/>
                </a:lnTo>
                <a:cubicBezTo>
                  <a:pt x="7114727" y="6023526"/>
                  <a:pt x="7092983" y="6067450"/>
                  <a:pt x="7116605" y="6077139"/>
                </a:cubicBezTo>
                <a:cubicBezTo>
                  <a:pt x="7102148" y="6089933"/>
                  <a:pt x="7125501" y="6101908"/>
                  <a:pt x="7127573" y="6115892"/>
                </a:cubicBezTo>
                <a:cubicBezTo>
                  <a:pt x="7118381" y="6127056"/>
                  <a:pt x="7126331" y="6132595"/>
                  <a:pt x="7128098" y="6142737"/>
                </a:cubicBezTo>
                <a:cubicBezTo>
                  <a:pt x="7122429" y="6147329"/>
                  <a:pt x="7122724" y="6155912"/>
                  <a:pt x="7129375" y="6158833"/>
                </a:cubicBezTo>
                <a:cubicBezTo>
                  <a:pt x="7144709" y="6154689"/>
                  <a:pt x="7137060" y="6184499"/>
                  <a:pt x="7147635" y="6186714"/>
                </a:cubicBezTo>
                <a:cubicBezTo>
                  <a:pt x="7149842" y="6204016"/>
                  <a:pt x="7136414" y="6279145"/>
                  <a:pt x="7153343" y="6291871"/>
                </a:cubicBezTo>
                <a:cubicBezTo>
                  <a:pt x="7161381" y="6326852"/>
                  <a:pt x="7134450" y="6377408"/>
                  <a:pt x="7134923" y="6392273"/>
                </a:cubicBezTo>
                <a:cubicBezTo>
                  <a:pt x="7103997" y="6407024"/>
                  <a:pt x="7185503" y="6478818"/>
                  <a:pt x="7187236" y="6541940"/>
                </a:cubicBezTo>
                <a:cubicBezTo>
                  <a:pt x="7184250" y="6550446"/>
                  <a:pt x="7184290" y="6554993"/>
                  <a:pt x="7191340" y="6557275"/>
                </a:cubicBezTo>
                <a:cubicBezTo>
                  <a:pt x="7195412" y="6573685"/>
                  <a:pt x="7202070" y="6606060"/>
                  <a:pt x="7211670" y="6640404"/>
                </a:cubicBezTo>
                <a:cubicBezTo>
                  <a:pt x="7219591" y="6666216"/>
                  <a:pt x="7212698" y="6793331"/>
                  <a:pt x="7221085" y="6827708"/>
                </a:cubicBezTo>
                <a:lnTo>
                  <a:pt x="7227698" y="6857999"/>
                </a:lnTo>
                <a:lnTo>
                  <a:pt x="0" y="6857999"/>
                </a:lnTo>
                <a:close/>
              </a:path>
            </a:pathLst>
          </a:custGeom>
        </p:spPr>
      </p:pic>
    </p:spTree>
    <p:extLst>
      <p:ext uri="{BB962C8B-B14F-4D97-AF65-F5344CB8AC3E}">
        <p14:creationId xmlns:p14="http://schemas.microsoft.com/office/powerpoint/2010/main" val="184175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420100" y="1678661"/>
            <a:ext cx="3771900" cy="5179339"/>
            <a:chOff x="0" y="0"/>
            <a:chExt cx="7543800" cy="10358678"/>
          </a:xfrm>
        </p:grpSpPr>
        <p:sp>
          <p:nvSpPr>
            <p:cNvPr id="3" name="Freeform 3"/>
            <p:cNvSpPr/>
            <p:nvPr/>
          </p:nvSpPr>
          <p:spPr>
            <a:xfrm>
              <a:off x="0" y="0"/>
              <a:ext cx="7543800" cy="10358628"/>
            </a:xfrm>
            <a:custGeom>
              <a:avLst/>
              <a:gdLst/>
              <a:ahLst/>
              <a:cxnLst/>
              <a:rect l="l" t="t" r="r" b="b"/>
              <a:pathLst>
                <a:path w="7543800" h="10358628">
                  <a:moveTo>
                    <a:pt x="0" y="0"/>
                  </a:moveTo>
                  <a:lnTo>
                    <a:pt x="7543800" y="0"/>
                  </a:lnTo>
                  <a:lnTo>
                    <a:pt x="7543800" y="10358628"/>
                  </a:lnTo>
                  <a:lnTo>
                    <a:pt x="0" y="10358628"/>
                  </a:lnTo>
                  <a:close/>
                </a:path>
              </a:pathLst>
            </a:custGeom>
            <a:solidFill>
              <a:srgbClr val="EEEBEA"/>
            </a:solidFill>
          </p:spPr>
          <p:txBody>
            <a:bodyPr/>
            <a:lstStyle/>
            <a:p>
              <a:endParaRPr lang="en-US" sz="1200"/>
            </a:p>
          </p:txBody>
        </p:sp>
      </p:grpSp>
      <p:sp>
        <p:nvSpPr>
          <p:cNvPr id="4" name="Freeform 4" descr="Shape  Description automatically generated with low confidence"/>
          <p:cNvSpPr/>
          <p:nvPr/>
        </p:nvSpPr>
        <p:spPr>
          <a:xfrm>
            <a:off x="11024157" y="229770"/>
            <a:ext cx="964087" cy="1026307"/>
          </a:xfrm>
          <a:custGeom>
            <a:avLst/>
            <a:gdLst/>
            <a:ahLst/>
            <a:cxnLst/>
            <a:rect l="l" t="t" r="r" b="b"/>
            <a:pathLst>
              <a:path w="1446130" h="1539461">
                <a:moveTo>
                  <a:pt x="0" y="0"/>
                </a:moveTo>
                <a:lnTo>
                  <a:pt x="1446130" y="0"/>
                </a:lnTo>
                <a:lnTo>
                  <a:pt x="1446130" y="1539460"/>
                </a:lnTo>
                <a:lnTo>
                  <a:pt x="0" y="1539460"/>
                </a:lnTo>
                <a:lnTo>
                  <a:pt x="0" y="0"/>
                </a:lnTo>
                <a:close/>
              </a:path>
            </a:pathLst>
          </a:custGeom>
          <a:blipFill>
            <a:blip r:embed="rId2"/>
            <a:stretch>
              <a:fillRect r="-46"/>
            </a:stretch>
          </a:blipFill>
        </p:spPr>
        <p:txBody>
          <a:bodyPr/>
          <a:lstStyle/>
          <a:p>
            <a:endParaRPr lang="en-US" sz="1200"/>
          </a:p>
        </p:txBody>
      </p:sp>
      <p:sp>
        <p:nvSpPr>
          <p:cNvPr id="5" name="Freeform 5" descr="A palette of different colors  Description automatically generated"/>
          <p:cNvSpPr/>
          <p:nvPr/>
        </p:nvSpPr>
        <p:spPr>
          <a:xfrm>
            <a:off x="4218156" y="0"/>
            <a:ext cx="6575088" cy="6858000"/>
          </a:xfrm>
          <a:custGeom>
            <a:avLst/>
            <a:gdLst/>
            <a:ahLst/>
            <a:cxnLst/>
            <a:rect l="l" t="t" r="r" b="b"/>
            <a:pathLst>
              <a:path w="9862632" h="10287000">
                <a:moveTo>
                  <a:pt x="0" y="0"/>
                </a:moveTo>
                <a:lnTo>
                  <a:pt x="9862632" y="0"/>
                </a:lnTo>
                <a:lnTo>
                  <a:pt x="9862632" y="10287000"/>
                </a:lnTo>
                <a:lnTo>
                  <a:pt x="0" y="10287000"/>
                </a:lnTo>
                <a:lnTo>
                  <a:pt x="0" y="0"/>
                </a:lnTo>
                <a:close/>
              </a:path>
            </a:pathLst>
          </a:custGeom>
          <a:blipFill>
            <a:blip r:embed="rId3"/>
            <a:stretch>
              <a:fillRect l="-2" r="-2"/>
            </a:stretch>
          </a:blipFill>
        </p:spPr>
        <p:txBody>
          <a:bodyPr/>
          <a:lstStyle/>
          <a:p>
            <a:endParaRPr lang="en-US" sz="1200"/>
          </a:p>
        </p:txBody>
      </p:sp>
      <p:grpSp>
        <p:nvGrpSpPr>
          <p:cNvPr id="6" name="Group 6"/>
          <p:cNvGrpSpPr/>
          <p:nvPr/>
        </p:nvGrpSpPr>
        <p:grpSpPr>
          <a:xfrm>
            <a:off x="459513" y="790455"/>
            <a:ext cx="3530043" cy="5496611"/>
            <a:chOff x="0" y="0"/>
            <a:chExt cx="7060086" cy="10993222"/>
          </a:xfrm>
        </p:grpSpPr>
        <p:sp>
          <p:nvSpPr>
            <p:cNvPr id="7" name="Freeform 7"/>
            <p:cNvSpPr/>
            <p:nvPr/>
          </p:nvSpPr>
          <p:spPr>
            <a:xfrm>
              <a:off x="0" y="0"/>
              <a:ext cx="7060086" cy="10993221"/>
            </a:xfrm>
            <a:custGeom>
              <a:avLst/>
              <a:gdLst/>
              <a:ahLst/>
              <a:cxnLst/>
              <a:rect l="l" t="t" r="r" b="b"/>
              <a:pathLst>
                <a:path w="7060086" h="10993221">
                  <a:moveTo>
                    <a:pt x="0" y="0"/>
                  </a:moveTo>
                  <a:lnTo>
                    <a:pt x="7060086" y="0"/>
                  </a:lnTo>
                  <a:lnTo>
                    <a:pt x="7060086" y="10993221"/>
                  </a:lnTo>
                  <a:lnTo>
                    <a:pt x="0" y="10993221"/>
                  </a:lnTo>
                  <a:close/>
                </a:path>
              </a:pathLst>
            </a:custGeom>
            <a:solidFill>
              <a:srgbClr val="000000">
                <a:alpha val="0"/>
              </a:srgbClr>
            </a:solidFill>
          </p:spPr>
          <p:txBody>
            <a:bodyPr/>
            <a:lstStyle/>
            <a:p>
              <a:endParaRPr lang="en-US" sz="1200"/>
            </a:p>
          </p:txBody>
        </p:sp>
        <p:sp>
          <p:nvSpPr>
            <p:cNvPr id="8" name="TextBox 8"/>
            <p:cNvSpPr txBox="1"/>
            <p:nvPr/>
          </p:nvSpPr>
          <p:spPr>
            <a:xfrm>
              <a:off x="0" y="-133350"/>
              <a:ext cx="7060086" cy="11126572"/>
            </a:xfrm>
            <a:prstGeom prst="rect">
              <a:avLst/>
            </a:prstGeom>
          </p:spPr>
          <p:txBody>
            <a:bodyPr lIns="0" tIns="0" rIns="0" bIns="0" rtlCol="0" anchor="t"/>
            <a:lstStyle/>
            <a:p>
              <a:pPr marL="796330" lvl="1" indent="-398165">
                <a:lnSpc>
                  <a:spcPts val="5280"/>
                </a:lnSpc>
                <a:buFont typeface="Arial"/>
                <a:buChar char="•"/>
              </a:pPr>
              <a:r>
                <a:rPr lang="en-US" sz="4400">
                  <a:solidFill>
                    <a:srgbClr val="000000"/>
                  </a:solidFill>
                  <a:latin typeface="Optima"/>
                  <a:ea typeface="Optima"/>
                  <a:cs typeface="Optima"/>
                  <a:sym typeface="Optima"/>
                </a:rPr>
                <a:t>Yellow or Blue Based</a:t>
              </a:r>
            </a:p>
            <a:p>
              <a:pPr>
                <a:lnSpc>
                  <a:spcPts val="5280"/>
                </a:lnSpc>
              </a:pPr>
              <a:endParaRPr lang="en-US" sz="4400">
                <a:solidFill>
                  <a:srgbClr val="000000"/>
                </a:solidFill>
                <a:latin typeface="Optima"/>
                <a:ea typeface="Optima"/>
                <a:cs typeface="Optima"/>
                <a:sym typeface="Optima"/>
              </a:endParaRPr>
            </a:p>
            <a:p>
              <a:pPr>
                <a:lnSpc>
                  <a:spcPts val="5280"/>
                </a:lnSpc>
              </a:pPr>
              <a:endParaRPr lang="en-US" sz="4400">
                <a:solidFill>
                  <a:srgbClr val="000000"/>
                </a:solidFill>
                <a:latin typeface="Optima"/>
                <a:ea typeface="Optima"/>
                <a:cs typeface="Optima"/>
                <a:sym typeface="Optima"/>
              </a:endParaRPr>
            </a:p>
            <a:p>
              <a:pPr marL="796330" lvl="1" indent="-398165">
                <a:lnSpc>
                  <a:spcPts val="5280"/>
                </a:lnSpc>
              </a:pPr>
              <a:endParaRPr lang="en-US" sz="4400">
                <a:solidFill>
                  <a:srgbClr val="000000"/>
                </a:solidFill>
                <a:latin typeface="Optima"/>
                <a:ea typeface="Optima"/>
                <a:cs typeface="Optima"/>
                <a:sym typeface="Optima"/>
              </a:endParaRPr>
            </a:p>
            <a:p>
              <a:pPr>
                <a:lnSpc>
                  <a:spcPts val="5280"/>
                </a:lnSpc>
              </a:pPr>
              <a:endParaRPr lang="en-US" sz="4400">
                <a:solidFill>
                  <a:srgbClr val="000000"/>
                </a:solidFill>
                <a:latin typeface="Optima"/>
                <a:ea typeface="Optima"/>
                <a:cs typeface="Optima"/>
                <a:sym typeface="Optima"/>
              </a:endParaRPr>
            </a:p>
            <a:p>
              <a:pPr marL="796330" lvl="1" indent="-398165">
                <a:lnSpc>
                  <a:spcPts val="5280"/>
                </a:lnSpc>
                <a:buFont typeface="Arial"/>
                <a:buChar char="•"/>
              </a:pPr>
              <a:r>
                <a:rPr lang="en-US" sz="4400">
                  <a:solidFill>
                    <a:srgbClr val="000000"/>
                  </a:solidFill>
                  <a:latin typeface="Optima"/>
                  <a:ea typeface="Optima"/>
                  <a:cs typeface="Optima"/>
                  <a:sym typeface="Optima"/>
                </a:rPr>
                <a:t>Bright or Blended</a:t>
              </a:r>
            </a:p>
          </p:txBody>
        </p:sp>
      </p:grpSp>
      <p:sp>
        <p:nvSpPr>
          <p:cNvPr id="9" name="Freeform 9"/>
          <p:cNvSpPr/>
          <p:nvPr/>
        </p:nvSpPr>
        <p:spPr>
          <a:xfrm>
            <a:off x="810644" y="2416301"/>
            <a:ext cx="2827781" cy="2025399"/>
          </a:xfrm>
          <a:custGeom>
            <a:avLst/>
            <a:gdLst/>
            <a:ahLst/>
            <a:cxnLst/>
            <a:rect l="l" t="t" r="r" b="b"/>
            <a:pathLst>
              <a:path w="4241672" h="3038098">
                <a:moveTo>
                  <a:pt x="0" y="0"/>
                </a:moveTo>
                <a:lnTo>
                  <a:pt x="4241672" y="0"/>
                </a:lnTo>
                <a:lnTo>
                  <a:pt x="4241672" y="3038098"/>
                </a:lnTo>
                <a:lnTo>
                  <a:pt x="0" y="3038098"/>
                </a:lnTo>
                <a:lnTo>
                  <a:pt x="0" y="0"/>
                </a:lnTo>
                <a:close/>
              </a:path>
            </a:pathLst>
          </a:custGeom>
          <a:blipFill>
            <a:blip r:embed="rId4"/>
            <a:stretch>
              <a:fillRect/>
            </a:stretch>
          </a:blipFill>
        </p:spPr>
        <p:txBody>
          <a:bodyPr/>
          <a:lstStyle/>
          <a:p>
            <a:endParaRPr lang="en-US" sz="12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420100" y="1678661"/>
            <a:ext cx="3771900" cy="5179339"/>
            <a:chOff x="0" y="0"/>
            <a:chExt cx="7543800" cy="10358678"/>
          </a:xfrm>
        </p:grpSpPr>
        <p:sp>
          <p:nvSpPr>
            <p:cNvPr id="3" name="Freeform 3"/>
            <p:cNvSpPr/>
            <p:nvPr/>
          </p:nvSpPr>
          <p:spPr>
            <a:xfrm>
              <a:off x="0" y="0"/>
              <a:ext cx="7543800" cy="10358628"/>
            </a:xfrm>
            <a:custGeom>
              <a:avLst/>
              <a:gdLst/>
              <a:ahLst/>
              <a:cxnLst/>
              <a:rect l="l" t="t" r="r" b="b"/>
              <a:pathLst>
                <a:path w="7543800" h="10358628">
                  <a:moveTo>
                    <a:pt x="0" y="0"/>
                  </a:moveTo>
                  <a:lnTo>
                    <a:pt x="7543800" y="0"/>
                  </a:lnTo>
                  <a:lnTo>
                    <a:pt x="7543800" y="10358628"/>
                  </a:lnTo>
                  <a:lnTo>
                    <a:pt x="0" y="10358628"/>
                  </a:lnTo>
                  <a:close/>
                </a:path>
              </a:pathLst>
            </a:custGeom>
            <a:solidFill>
              <a:srgbClr val="EEEBEA"/>
            </a:solidFill>
          </p:spPr>
          <p:txBody>
            <a:bodyPr/>
            <a:lstStyle/>
            <a:p>
              <a:endParaRPr lang="en-US" sz="1200"/>
            </a:p>
          </p:txBody>
        </p:sp>
      </p:grpSp>
      <p:grpSp>
        <p:nvGrpSpPr>
          <p:cNvPr id="4" name="Group 4"/>
          <p:cNvGrpSpPr/>
          <p:nvPr/>
        </p:nvGrpSpPr>
        <p:grpSpPr>
          <a:xfrm>
            <a:off x="838200" y="365126"/>
            <a:ext cx="10515600" cy="1325563"/>
            <a:chOff x="0" y="0"/>
            <a:chExt cx="21031200" cy="2651126"/>
          </a:xfrm>
        </p:grpSpPr>
        <p:sp>
          <p:nvSpPr>
            <p:cNvPr id="5" name="Freeform 5"/>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p:spPr>
          <p:txBody>
            <a:bodyPr/>
            <a:lstStyle/>
            <a:p>
              <a:endParaRPr lang="en-US" sz="1200"/>
            </a:p>
          </p:txBody>
        </p:sp>
        <p:sp>
          <p:nvSpPr>
            <p:cNvPr id="6" name="TextBox 6"/>
            <p:cNvSpPr txBox="1"/>
            <p:nvPr/>
          </p:nvSpPr>
          <p:spPr>
            <a:xfrm>
              <a:off x="0" y="-57150"/>
              <a:ext cx="21031200" cy="2708276"/>
            </a:xfrm>
            <a:prstGeom prst="rect">
              <a:avLst/>
            </a:prstGeom>
          </p:spPr>
          <p:txBody>
            <a:bodyPr lIns="0" tIns="0" rIns="0" bIns="0" rtlCol="0" anchor="ctr"/>
            <a:lstStyle/>
            <a:p>
              <a:pPr>
                <a:lnSpc>
                  <a:spcPts val="5184"/>
                </a:lnSpc>
              </a:pPr>
              <a:r>
                <a:rPr lang="en-US" sz="4800" b="1">
                  <a:solidFill>
                    <a:srgbClr val="000000"/>
                  </a:solidFill>
                  <a:latin typeface="Optima Bold"/>
                  <a:ea typeface="Optima Bold"/>
                  <a:cs typeface="Optima Bold"/>
                  <a:sym typeface="Optima Bold"/>
                </a:rPr>
                <a:t>DURING TREATMENT</a:t>
              </a:r>
            </a:p>
          </p:txBody>
        </p:sp>
      </p:grpSp>
      <p:sp>
        <p:nvSpPr>
          <p:cNvPr id="7" name="Freeform 7"/>
          <p:cNvSpPr/>
          <p:nvPr/>
        </p:nvSpPr>
        <p:spPr>
          <a:xfrm>
            <a:off x="99177" y="1368055"/>
            <a:ext cx="9023876" cy="4804145"/>
          </a:xfrm>
          <a:custGeom>
            <a:avLst/>
            <a:gdLst/>
            <a:ahLst/>
            <a:cxnLst/>
            <a:rect l="l" t="t" r="r" b="b"/>
            <a:pathLst>
              <a:path w="13535814" h="7206218">
                <a:moveTo>
                  <a:pt x="0" y="0"/>
                </a:moveTo>
                <a:lnTo>
                  <a:pt x="13535813" y="0"/>
                </a:lnTo>
                <a:lnTo>
                  <a:pt x="13535813" y="7206218"/>
                </a:lnTo>
                <a:lnTo>
                  <a:pt x="0" y="7206218"/>
                </a:lnTo>
                <a:lnTo>
                  <a:pt x="0" y="0"/>
                </a:lnTo>
                <a:close/>
              </a:path>
            </a:pathLst>
          </a:custGeom>
          <a:blipFill>
            <a:blip r:embed="rId2">
              <a:alphaModFix amt="51000"/>
            </a:blip>
            <a:stretch>
              <a:fillRect l="-35267" t="-59876" b="-9510"/>
            </a:stretch>
          </a:blipFill>
        </p:spPr>
        <p:txBody>
          <a:bodyPr/>
          <a:lstStyle/>
          <a:p>
            <a:endParaRPr lang="en-US" sz="1200"/>
          </a:p>
        </p:txBody>
      </p:sp>
      <p:grpSp>
        <p:nvGrpSpPr>
          <p:cNvPr id="8" name="Group 8"/>
          <p:cNvGrpSpPr/>
          <p:nvPr/>
        </p:nvGrpSpPr>
        <p:grpSpPr>
          <a:xfrm>
            <a:off x="99178" y="1966254"/>
            <a:ext cx="7961605" cy="3234081"/>
            <a:chOff x="0" y="0"/>
            <a:chExt cx="15923210" cy="6468161"/>
          </a:xfrm>
        </p:grpSpPr>
        <p:sp>
          <p:nvSpPr>
            <p:cNvPr id="9" name="Freeform 9"/>
            <p:cNvSpPr/>
            <p:nvPr/>
          </p:nvSpPr>
          <p:spPr>
            <a:xfrm>
              <a:off x="0" y="0"/>
              <a:ext cx="15923211" cy="6468161"/>
            </a:xfrm>
            <a:custGeom>
              <a:avLst/>
              <a:gdLst/>
              <a:ahLst/>
              <a:cxnLst/>
              <a:rect l="l" t="t" r="r" b="b"/>
              <a:pathLst>
                <a:path w="15923211" h="6468161">
                  <a:moveTo>
                    <a:pt x="0" y="0"/>
                  </a:moveTo>
                  <a:lnTo>
                    <a:pt x="15923211" y="0"/>
                  </a:lnTo>
                  <a:lnTo>
                    <a:pt x="15923211" y="6468161"/>
                  </a:lnTo>
                  <a:lnTo>
                    <a:pt x="0" y="6468161"/>
                  </a:lnTo>
                  <a:close/>
                </a:path>
              </a:pathLst>
            </a:custGeom>
            <a:solidFill>
              <a:srgbClr val="000000">
                <a:alpha val="0"/>
              </a:srgbClr>
            </a:solidFill>
          </p:spPr>
          <p:txBody>
            <a:bodyPr/>
            <a:lstStyle/>
            <a:p>
              <a:endParaRPr lang="en-US" sz="1200"/>
            </a:p>
          </p:txBody>
        </p:sp>
        <p:sp>
          <p:nvSpPr>
            <p:cNvPr id="10" name="TextBox 10"/>
            <p:cNvSpPr txBox="1"/>
            <p:nvPr/>
          </p:nvSpPr>
          <p:spPr>
            <a:xfrm>
              <a:off x="0" y="-38100"/>
              <a:ext cx="15923210" cy="6506261"/>
            </a:xfrm>
            <a:prstGeom prst="rect">
              <a:avLst/>
            </a:prstGeom>
          </p:spPr>
          <p:txBody>
            <a:bodyPr lIns="0" tIns="0" rIns="0" bIns="0" rtlCol="0" anchor="t"/>
            <a:lstStyle/>
            <a:p>
              <a:pPr marL="579149" lvl="1" indent="-289574">
                <a:lnSpc>
                  <a:spcPts val="3456"/>
                </a:lnSpc>
                <a:buFont typeface="Arial"/>
                <a:buChar char="•"/>
              </a:pPr>
              <a:r>
                <a:rPr lang="en-US" sz="3200">
                  <a:solidFill>
                    <a:srgbClr val="000000"/>
                  </a:solidFill>
                  <a:latin typeface="Optima"/>
                  <a:ea typeface="Optima"/>
                  <a:cs typeface="Optima"/>
                  <a:sym typeface="Optima"/>
                </a:rPr>
                <a:t>Choose your “uniform”</a:t>
              </a:r>
            </a:p>
            <a:p>
              <a:pPr marL="1381829" lvl="2" indent="-460610">
                <a:lnSpc>
                  <a:spcPts val="3456"/>
                </a:lnSpc>
                <a:buFont typeface="Arial"/>
                <a:buChar char="⚬"/>
              </a:pPr>
              <a:r>
                <a:rPr lang="en-US" sz="3200">
                  <a:solidFill>
                    <a:srgbClr val="000000"/>
                  </a:solidFill>
                  <a:latin typeface="Optima"/>
                  <a:ea typeface="Optima"/>
                  <a:cs typeface="Optima"/>
                  <a:sym typeface="Optima"/>
                </a:rPr>
                <a:t>pick a few neutrals (navy, gray, cream, white, deep tans)</a:t>
              </a:r>
            </a:p>
            <a:p>
              <a:pPr marL="1381829" lvl="2" indent="-460610">
                <a:lnSpc>
                  <a:spcPts val="3456"/>
                </a:lnSpc>
                <a:buFont typeface="Arial"/>
                <a:buChar char="⚬"/>
              </a:pPr>
              <a:r>
                <a:rPr lang="en-US" sz="3200">
                  <a:solidFill>
                    <a:srgbClr val="000000"/>
                  </a:solidFill>
                  <a:latin typeface="Optima"/>
                  <a:ea typeface="Optima"/>
                  <a:cs typeface="Optima"/>
                  <a:sym typeface="Optima"/>
                </a:rPr>
                <a:t>pick 3-4 colors that work well with them</a:t>
              </a:r>
            </a:p>
            <a:p>
              <a:pPr marL="1381829" lvl="2" indent="-460610">
                <a:lnSpc>
                  <a:spcPts val="3456"/>
                </a:lnSpc>
                <a:buFont typeface="Arial"/>
                <a:buChar char="⚬"/>
              </a:pPr>
              <a:r>
                <a:rPr lang="en-US" sz="3200">
                  <a:solidFill>
                    <a:srgbClr val="000000"/>
                  </a:solidFill>
                  <a:latin typeface="Optima"/>
                  <a:ea typeface="Optima"/>
                  <a:cs typeface="Optima"/>
                  <a:sym typeface="Optima"/>
                </a:rPr>
                <a:t>mix and match different looks</a:t>
              </a:r>
            </a:p>
            <a:p>
              <a:pPr>
                <a:lnSpc>
                  <a:spcPts val="3456"/>
                </a:lnSpc>
              </a:pPr>
              <a:endParaRPr lang="en-US" sz="3200">
                <a:solidFill>
                  <a:srgbClr val="000000"/>
                </a:solidFill>
                <a:latin typeface="Optima"/>
                <a:ea typeface="Optima"/>
                <a:cs typeface="Optima"/>
                <a:sym typeface="Optima"/>
              </a:endParaRPr>
            </a:p>
          </p:txBody>
        </p:sp>
      </p:grpSp>
      <p:sp>
        <p:nvSpPr>
          <p:cNvPr id="11" name="Freeform 11"/>
          <p:cNvSpPr/>
          <p:nvPr/>
        </p:nvSpPr>
        <p:spPr>
          <a:xfrm>
            <a:off x="10502886" y="5200335"/>
            <a:ext cx="1689114" cy="1690305"/>
          </a:xfrm>
          <a:custGeom>
            <a:avLst/>
            <a:gdLst/>
            <a:ahLst/>
            <a:cxnLst/>
            <a:rect l="l" t="t" r="r" b="b"/>
            <a:pathLst>
              <a:path w="2533671" h="2535458">
                <a:moveTo>
                  <a:pt x="0" y="0"/>
                </a:moveTo>
                <a:lnTo>
                  <a:pt x="2533671" y="0"/>
                </a:lnTo>
                <a:lnTo>
                  <a:pt x="2533671" y="2535458"/>
                </a:lnTo>
                <a:lnTo>
                  <a:pt x="0" y="2535458"/>
                </a:lnTo>
                <a:lnTo>
                  <a:pt x="0" y="0"/>
                </a:lnTo>
                <a:close/>
              </a:path>
            </a:pathLst>
          </a:custGeom>
          <a:blipFill>
            <a:blip r:embed="rId3"/>
            <a:stretch>
              <a:fillRect/>
            </a:stretch>
          </a:blipFill>
        </p:spPr>
        <p:txBody>
          <a:bodyPr/>
          <a:lstStyle/>
          <a:p>
            <a:endParaRPr lang="en-US" sz="1200"/>
          </a:p>
        </p:txBody>
      </p:sp>
      <p:sp>
        <p:nvSpPr>
          <p:cNvPr id="12" name="Freeform 12"/>
          <p:cNvSpPr/>
          <p:nvPr/>
        </p:nvSpPr>
        <p:spPr>
          <a:xfrm>
            <a:off x="6635662" y="4662455"/>
            <a:ext cx="3218627" cy="2145751"/>
          </a:xfrm>
          <a:custGeom>
            <a:avLst/>
            <a:gdLst/>
            <a:ahLst/>
            <a:cxnLst/>
            <a:rect l="l" t="t" r="r" b="b"/>
            <a:pathLst>
              <a:path w="4827940" h="3218626">
                <a:moveTo>
                  <a:pt x="0" y="0"/>
                </a:moveTo>
                <a:lnTo>
                  <a:pt x="4827939" y="0"/>
                </a:lnTo>
                <a:lnTo>
                  <a:pt x="4827939" y="3218627"/>
                </a:lnTo>
                <a:lnTo>
                  <a:pt x="0" y="3218627"/>
                </a:lnTo>
                <a:lnTo>
                  <a:pt x="0" y="0"/>
                </a:lnTo>
                <a:close/>
              </a:path>
            </a:pathLst>
          </a:custGeom>
          <a:blipFill>
            <a:blip r:embed="rId4"/>
            <a:stretch>
              <a:fillRect/>
            </a:stretch>
          </a:blipFill>
        </p:spPr>
        <p:txBody>
          <a:bodyPr/>
          <a:lstStyle/>
          <a:p>
            <a:endParaRPr lang="en-US" sz="1200"/>
          </a:p>
        </p:txBody>
      </p:sp>
      <p:sp>
        <p:nvSpPr>
          <p:cNvPr id="13" name="Freeform 13"/>
          <p:cNvSpPr/>
          <p:nvPr/>
        </p:nvSpPr>
        <p:spPr>
          <a:xfrm>
            <a:off x="8607375" y="262349"/>
            <a:ext cx="3414783" cy="4390848"/>
          </a:xfrm>
          <a:custGeom>
            <a:avLst/>
            <a:gdLst/>
            <a:ahLst/>
            <a:cxnLst/>
            <a:rect l="l" t="t" r="r" b="b"/>
            <a:pathLst>
              <a:path w="5122174" h="6586272">
                <a:moveTo>
                  <a:pt x="0" y="0"/>
                </a:moveTo>
                <a:lnTo>
                  <a:pt x="5122173" y="0"/>
                </a:lnTo>
                <a:lnTo>
                  <a:pt x="5122173" y="6586273"/>
                </a:lnTo>
                <a:lnTo>
                  <a:pt x="0" y="6586273"/>
                </a:lnTo>
                <a:lnTo>
                  <a:pt x="0" y="0"/>
                </a:lnTo>
                <a:close/>
              </a:path>
            </a:pathLst>
          </a:custGeom>
          <a:blipFill>
            <a:blip r:embed="rId5"/>
            <a:stretch>
              <a:fillRect/>
            </a:stretch>
          </a:blipFill>
        </p:spPr>
        <p:txBody>
          <a:bodyPr/>
          <a:lstStyle/>
          <a:p>
            <a:endParaRPr lang="en-US" sz="12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420100" y="1678661"/>
            <a:ext cx="3771900" cy="5179339"/>
            <a:chOff x="0" y="0"/>
            <a:chExt cx="7543800" cy="10358678"/>
          </a:xfrm>
        </p:grpSpPr>
        <p:sp>
          <p:nvSpPr>
            <p:cNvPr id="3" name="Freeform 3"/>
            <p:cNvSpPr/>
            <p:nvPr/>
          </p:nvSpPr>
          <p:spPr>
            <a:xfrm>
              <a:off x="0" y="0"/>
              <a:ext cx="7543800" cy="10358628"/>
            </a:xfrm>
            <a:custGeom>
              <a:avLst/>
              <a:gdLst/>
              <a:ahLst/>
              <a:cxnLst/>
              <a:rect l="l" t="t" r="r" b="b"/>
              <a:pathLst>
                <a:path w="7543800" h="10358628">
                  <a:moveTo>
                    <a:pt x="0" y="0"/>
                  </a:moveTo>
                  <a:lnTo>
                    <a:pt x="7543800" y="0"/>
                  </a:lnTo>
                  <a:lnTo>
                    <a:pt x="7543800" y="10358628"/>
                  </a:lnTo>
                  <a:lnTo>
                    <a:pt x="0" y="10358628"/>
                  </a:lnTo>
                  <a:close/>
                </a:path>
              </a:pathLst>
            </a:custGeom>
            <a:solidFill>
              <a:srgbClr val="EEEBEA"/>
            </a:solidFill>
          </p:spPr>
          <p:txBody>
            <a:bodyPr/>
            <a:lstStyle/>
            <a:p>
              <a:endParaRPr lang="en-US" sz="1200"/>
            </a:p>
          </p:txBody>
        </p:sp>
      </p:grpSp>
      <p:grpSp>
        <p:nvGrpSpPr>
          <p:cNvPr id="4" name="Group 4"/>
          <p:cNvGrpSpPr/>
          <p:nvPr/>
        </p:nvGrpSpPr>
        <p:grpSpPr>
          <a:xfrm>
            <a:off x="838200" y="365126"/>
            <a:ext cx="10515600" cy="1325563"/>
            <a:chOff x="0" y="0"/>
            <a:chExt cx="21031200" cy="2651126"/>
          </a:xfrm>
        </p:grpSpPr>
        <p:sp>
          <p:nvSpPr>
            <p:cNvPr id="5" name="Freeform 5"/>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p:spPr>
          <p:txBody>
            <a:bodyPr/>
            <a:lstStyle/>
            <a:p>
              <a:endParaRPr lang="en-US" sz="1200"/>
            </a:p>
          </p:txBody>
        </p:sp>
        <p:sp>
          <p:nvSpPr>
            <p:cNvPr id="6" name="TextBox 6"/>
            <p:cNvSpPr txBox="1"/>
            <p:nvPr/>
          </p:nvSpPr>
          <p:spPr>
            <a:xfrm>
              <a:off x="0" y="-57150"/>
              <a:ext cx="21031200" cy="2708276"/>
            </a:xfrm>
            <a:prstGeom prst="rect">
              <a:avLst/>
            </a:prstGeom>
          </p:spPr>
          <p:txBody>
            <a:bodyPr lIns="0" tIns="0" rIns="0" bIns="0" rtlCol="0" anchor="ctr"/>
            <a:lstStyle/>
            <a:p>
              <a:pPr>
                <a:lnSpc>
                  <a:spcPts val="5184"/>
                </a:lnSpc>
              </a:pPr>
              <a:r>
                <a:rPr lang="en-US" sz="4800" b="1">
                  <a:solidFill>
                    <a:srgbClr val="000000"/>
                  </a:solidFill>
                  <a:latin typeface="Optima Bold"/>
                  <a:ea typeface="Optima Bold"/>
                  <a:cs typeface="Optima Bold"/>
                  <a:sym typeface="Optima Bold"/>
                </a:rPr>
                <a:t>Have a “signature”</a:t>
              </a:r>
            </a:p>
          </p:txBody>
        </p:sp>
      </p:grpSp>
      <p:sp>
        <p:nvSpPr>
          <p:cNvPr id="7" name="Freeform 7"/>
          <p:cNvSpPr/>
          <p:nvPr/>
        </p:nvSpPr>
        <p:spPr>
          <a:xfrm>
            <a:off x="10502886" y="5200335"/>
            <a:ext cx="1689114" cy="1690305"/>
          </a:xfrm>
          <a:custGeom>
            <a:avLst/>
            <a:gdLst/>
            <a:ahLst/>
            <a:cxnLst/>
            <a:rect l="l" t="t" r="r" b="b"/>
            <a:pathLst>
              <a:path w="2533671" h="2535458">
                <a:moveTo>
                  <a:pt x="0" y="0"/>
                </a:moveTo>
                <a:lnTo>
                  <a:pt x="2533671" y="0"/>
                </a:lnTo>
                <a:lnTo>
                  <a:pt x="2533671" y="2535458"/>
                </a:lnTo>
                <a:lnTo>
                  <a:pt x="0" y="2535458"/>
                </a:lnTo>
                <a:lnTo>
                  <a:pt x="0" y="0"/>
                </a:lnTo>
                <a:close/>
              </a:path>
            </a:pathLst>
          </a:custGeom>
          <a:blipFill>
            <a:blip r:embed="rId2"/>
            <a:stretch>
              <a:fillRect/>
            </a:stretch>
          </a:blipFill>
        </p:spPr>
        <p:txBody>
          <a:bodyPr/>
          <a:lstStyle/>
          <a:p>
            <a:endParaRPr lang="en-US" sz="1200"/>
          </a:p>
        </p:txBody>
      </p:sp>
      <p:sp>
        <p:nvSpPr>
          <p:cNvPr id="8" name="Freeform 8"/>
          <p:cNvSpPr/>
          <p:nvPr/>
        </p:nvSpPr>
        <p:spPr>
          <a:xfrm>
            <a:off x="964989" y="1678661"/>
            <a:ext cx="3305908" cy="2203939"/>
          </a:xfrm>
          <a:custGeom>
            <a:avLst/>
            <a:gdLst/>
            <a:ahLst/>
            <a:cxnLst/>
            <a:rect l="l" t="t" r="r" b="b"/>
            <a:pathLst>
              <a:path w="4958862" h="3305908">
                <a:moveTo>
                  <a:pt x="0" y="0"/>
                </a:moveTo>
                <a:lnTo>
                  <a:pt x="4958861" y="0"/>
                </a:lnTo>
                <a:lnTo>
                  <a:pt x="4958861" y="3305907"/>
                </a:lnTo>
                <a:lnTo>
                  <a:pt x="0" y="3305907"/>
                </a:lnTo>
                <a:lnTo>
                  <a:pt x="0" y="0"/>
                </a:lnTo>
                <a:close/>
              </a:path>
            </a:pathLst>
          </a:custGeom>
          <a:blipFill>
            <a:blip r:embed="rId3"/>
            <a:stretch>
              <a:fillRect/>
            </a:stretch>
          </a:blipFill>
        </p:spPr>
        <p:txBody>
          <a:bodyPr/>
          <a:lstStyle/>
          <a:p>
            <a:endParaRPr lang="en-US" sz="1200"/>
          </a:p>
        </p:txBody>
      </p:sp>
      <p:sp>
        <p:nvSpPr>
          <p:cNvPr id="9" name="Freeform 9"/>
          <p:cNvSpPr/>
          <p:nvPr/>
        </p:nvSpPr>
        <p:spPr>
          <a:xfrm>
            <a:off x="587230" y="4692833"/>
            <a:ext cx="2741869" cy="1352655"/>
          </a:xfrm>
          <a:custGeom>
            <a:avLst/>
            <a:gdLst/>
            <a:ahLst/>
            <a:cxnLst/>
            <a:rect l="l" t="t" r="r" b="b"/>
            <a:pathLst>
              <a:path w="4112804" h="2028983">
                <a:moveTo>
                  <a:pt x="0" y="0"/>
                </a:moveTo>
                <a:lnTo>
                  <a:pt x="4112804" y="0"/>
                </a:lnTo>
                <a:lnTo>
                  <a:pt x="4112804" y="2028983"/>
                </a:lnTo>
                <a:lnTo>
                  <a:pt x="0" y="2028983"/>
                </a:lnTo>
                <a:lnTo>
                  <a:pt x="0" y="0"/>
                </a:lnTo>
                <a:close/>
              </a:path>
            </a:pathLst>
          </a:custGeom>
          <a:blipFill>
            <a:blip r:embed="rId4"/>
            <a:stretch>
              <a:fillRect/>
            </a:stretch>
          </a:blipFill>
        </p:spPr>
        <p:txBody>
          <a:bodyPr/>
          <a:lstStyle/>
          <a:p>
            <a:endParaRPr lang="en-US" sz="1200"/>
          </a:p>
        </p:txBody>
      </p:sp>
      <p:sp>
        <p:nvSpPr>
          <p:cNvPr id="10" name="Freeform 10"/>
          <p:cNvSpPr/>
          <p:nvPr/>
        </p:nvSpPr>
        <p:spPr>
          <a:xfrm>
            <a:off x="3873175" y="3790060"/>
            <a:ext cx="1982777" cy="2630485"/>
          </a:xfrm>
          <a:custGeom>
            <a:avLst/>
            <a:gdLst/>
            <a:ahLst/>
            <a:cxnLst/>
            <a:rect l="l" t="t" r="r" b="b"/>
            <a:pathLst>
              <a:path w="2974166" h="3945728">
                <a:moveTo>
                  <a:pt x="0" y="0"/>
                </a:moveTo>
                <a:lnTo>
                  <a:pt x="2974166" y="0"/>
                </a:lnTo>
                <a:lnTo>
                  <a:pt x="2974166" y="3945727"/>
                </a:lnTo>
                <a:lnTo>
                  <a:pt x="0" y="3945727"/>
                </a:lnTo>
                <a:lnTo>
                  <a:pt x="0" y="0"/>
                </a:lnTo>
                <a:close/>
              </a:path>
            </a:pathLst>
          </a:custGeom>
          <a:blipFill>
            <a:blip r:embed="rId5"/>
            <a:stretch>
              <a:fillRect/>
            </a:stretch>
          </a:blipFill>
        </p:spPr>
        <p:txBody>
          <a:bodyPr/>
          <a:lstStyle/>
          <a:p>
            <a:endParaRPr lang="en-US" sz="1200"/>
          </a:p>
        </p:txBody>
      </p:sp>
      <p:sp>
        <p:nvSpPr>
          <p:cNvPr id="11" name="Freeform 11"/>
          <p:cNvSpPr/>
          <p:nvPr/>
        </p:nvSpPr>
        <p:spPr>
          <a:xfrm>
            <a:off x="7967775" y="4452454"/>
            <a:ext cx="2658352" cy="2658352"/>
          </a:xfrm>
          <a:custGeom>
            <a:avLst/>
            <a:gdLst/>
            <a:ahLst/>
            <a:cxnLst/>
            <a:rect l="l" t="t" r="r" b="b"/>
            <a:pathLst>
              <a:path w="3987528" h="3987528">
                <a:moveTo>
                  <a:pt x="0" y="0"/>
                </a:moveTo>
                <a:lnTo>
                  <a:pt x="3987528" y="0"/>
                </a:lnTo>
                <a:lnTo>
                  <a:pt x="3987528" y="3987527"/>
                </a:lnTo>
                <a:lnTo>
                  <a:pt x="0" y="3987527"/>
                </a:lnTo>
                <a:lnTo>
                  <a:pt x="0" y="0"/>
                </a:lnTo>
                <a:close/>
              </a:path>
            </a:pathLst>
          </a:custGeom>
          <a:blipFill>
            <a:blip r:embed="rId6"/>
            <a:stretch>
              <a:fillRect/>
            </a:stretch>
          </a:blipFill>
        </p:spPr>
        <p:txBody>
          <a:bodyPr/>
          <a:lstStyle/>
          <a:p>
            <a:endParaRPr lang="en-US" sz="1200"/>
          </a:p>
        </p:txBody>
      </p:sp>
      <p:sp>
        <p:nvSpPr>
          <p:cNvPr id="12" name="Freeform 12"/>
          <p:cNvSpPr/>
          <p:nvPr/>
        </p:nvSpPr>
        <p:spPr>
          <a:xfrm>
            <a:off x="6402052" y="2210639"/>
            <a:ext cx="1753701" cy="2642111"/>
          </a:xfrm>
          <a:custGeom>
            <a:avLst/>
            <a:gdLst/>
            <a:ahLst/>
            <a:cxnLst/>
            <a:rect l="l" t="t" r="r" b="b"/>
            <a:pathLst>
              <a:path w="2630552" h="3963166">
                <a:moveTo>
                  <a:pt x="0" y="0"/>
                </a:moveTo>
                <a:lnTo>
                  <a:pt x="2630552" y="0"/>
                </a:lnTo>
                <a:lnTo>
                  <a:pt x="2630552" y="3963166"/>
                </a:lnTo>
                <a:lnTo>
                  <a:pt x="0" y="3963166"/>
                </a:lnTo>
                <a:lnTo>
                  <a:pt x="0" y="0"/>
                </a:lnTo>
                <a:close/>
              </a:path>
            </a:pathLst>
          </a:custGeom>
          <a:blipFill>
            <a:blip r:embed="rId7"/>
            <a:stretch>
              <a:fillRect/>
            </a:stretch>
          </a:blipFill>
        </p:spPr>
        <p:txBody>
          <a:bodyPr/>
          <a:lstStyle/>
          <a:p>
            <a:endParaRPr lang="en-US" sz="1200"/>
          </a:p>
        </p:txBody>
      </p:sp>
      <p:sp>
        <p:nvSpPr>
          <p:cNvPr id="13" name="Freeform 13"/>
          <p:cNvSpPr/>
          <p:nvPr/>
        </p:nvSpPr>
        <p:spPr>
          <a:xfrm>
            <a:off x="8568590" y="1143007"/>
            <a:ext cx="2647052" cy="2647052"/>
          </a:xfrm>
          <a:custGeom>
            <a:avLst/>
            <a:gdLst/>
            <a:ahLst/>
            <a:cxnLst/>
            <a:rect l="l" t="t" r="r" b="b"/>
            <a:pathLst>
              <a:path w="3970578" h="3970578">
                <a:moveTo>
                  <a:pt x="0" y="0"/>
                </a:moveTo>
                <a:lnTo>
                  <a:pt x="3970578" y="0"/>
                </a:lnTo>
                <a:lnTo>
                  <a:pt x="3970578" y="3970578"/>
                </a:lnTo>
                <a:lnTo>
                  <a:pt x="0" y="3970578"/>
                </a:lnTo>
                <a:lnTo>
                  <a:pt x="0" y="0"/>
                </a:lnTo>
                <a:close/>
              </a:path>
            </a:pathLst>
          </a:custGeom>
          <a:blipFill>
            <a:blip r:embed="rId8"/>
            <a:stretch>
              <a:fillRect/>
            </a:stretch>
          </a:blipFill>
        </p:spPr>
        <p:txBody>
          <a:bodyPr/>
          <a:lstStyle/>
          <a:p>
            <a:endParaRPr lang="en-US" sz="12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420100" y="1678661"/>
            <a:ext cx="3771900" cy="5179339"/>
            <a:chOff x="0" y="0"/>
            <a:chExt cx="7543800" cy="10358678"/>
          </a:xfrm>
        </p:grpSpPr>
        <p:sp>
          <p:nvSpPr>
            <p:cNvPr id="3" name="Freeform 3"/>
            <p:cNvSpPr/>
            <p:nvPr/>
          </p:nvSpPr>
          <p:spPr>
            <a:xfrm>
              <a:off x="0" y="0"/>
              <a:ext cx="7543800" cy="10358628"/>
            </a:xfrm>
            <a:custGeom>
              <a:avLst/>
              <a:gdLst/>
              <a:ahLst/>
              <a:cxnLst/>
              <a:rect l="l" t="t" r="r" b="b"/>
              <a:pathLst>
                <a:path w="7543800" h="10358628">
                  <a:moveTo>
                    <a:pt x="0" y="0"/>
                  </a:moveTo>
                  <a:lnTo>
                    <a:pt x="7543800" y="0"/>
                  </a:lnTo>
                  <a:lnTo>
                    <a:pt x="7543800" y="10358628"/>
                  </a:lnTo>
                  <a:lnTo>
                    <a:pt x="0" y="10358628"/>
                  </a:lnTo>
                  <a:close/>
                </a:path>
              </a:pathLst>
            </a:custGeom>
            <a:solidFill>
              <a:srgbClr val="EEEBEA"/>
            </a:solidFill>
          </p:spPr>
          <p:txBody>
            <a:bodyPr/>
            <a:lstStyle/>
            <a:p>
              <a:endParaRPr lang="en-US" sz="1200"/>
            </a:p>
          </p:txBody>
        </p:sp>
      </p:grpSp>
      <p:grpSp>
        <p:nvGrpSpPr>
          <p:cNvPr id="4" name="Group 4"/>
          <p:cNvGrpSpPr/>
          <p:nvPr/>
        </p:nvGrpSpPr>
        <p:grpSpPr>
          <a:xfrm>
            <a:off x="838200" y="365126"/>
            <a:ext cx="10515600" cy="1325563"/>
            <a:chOff x="0" y="0"/>
            <a:chExt cx="21031200" cy="2651126"/>
          </a:xfrm>
        </p:grpSpPr>
        <p:sp>
          <p:nvSpPr>
            <p:cNvPr id="5" name="Freeform 5"/>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p:spPr>
          <p:txBody>
            <a:bodyPr/>
            <a:lstStyle/>
            <a:p>
              <a:endParaRPr lang="en-US" sz="1200"/>
            </a:p>
          </p:txBody>
        </p:sp>
        <p:sp>
          <p:nvSpPr>
            <p:cNvPr id="6" name="TextBox 6"/>
            <p:cNvSpPr txBox="1"/>
            <p:nvPr/>
          </p:nvSpPr>
          <p:spPr>
            <a:xfrm>
              <a:off x="0" y="-57150"/>
              <a:ext cx="21031200" cy="2708276"/>
            </a:xfrm>
            <a:prstGeom prst="rect">
              <a:avLst/>
            </a:prstGeom>
          </p:spPr>
          <p:txBody>
            <a:bodyPr lIns="0" tIns="0" rIns="0" bIns="0" rtlCol="0" anchor="ctr"/>
            <a:lstStyle/>
            <a:p>
              <a:pPr>
                <a:lnSpc>
                  <a:spcPts val="5184"/>
                </a:lnSpc>
              </a:pPr>
              <a:r>
                <a:rPr lang="en-US" sz="4800" b="1">
                  <a:solidFill>
                    <a:srgbClr val="000000"/>
                  </a:solidFill>
                  <a:latin typeface="Optima Bold"/>
                  <a:ea typeface="Optima Bold"/>
                  <a:cs typeface="Optima Bold"/>
                  <a:sym typeface="Optima Bold"/>
                </a:rPr>
                <a:t>MAKEUP TIPS</a:t>
              </a:r>
            </a:p>
          </p:txBody>
        </p:sp>
      </p:grpSp>
      <p:grpSp>
        <p:nvGrpSpPr>
          <p:cNvPr id="7" name="Group 7"/>
          <p:cNvGrpSpPr/>
          <p:nvPr/>
        </p:nvGrpSpPr>
        <p:grpSpPr>
          <a:xfrm>
            <a:off x="-140062" y="1910545"/>
            <a:ext cx="11646262" cy="3162098"/>
            <a:chOff x="0" y="0"/>
            <a:chExt cx="23292525" cy="6324196"/>
          </a:xfrm>
        </p:grpSpPr>
        <p:sp>
          <p:nvSpPr>
            <p:cNvPr id="8" name="Freeform 8"/>
            <p:cNvSpPr/>
            <p:nvPr/>
          </p:nvSpPr>
          <p:spPr>
            <a:xfrm>
              <a:off x="0" y="0"/>
              <a:ext cx="23292526" cy="6324196"/>
            </a:xfrm>
            <a:custGeom>
              <a:avLst/>
              <a:gdLst/>
              <a:ahLst/>
              <a:cxnLst/>
              <a:rect l="l" t="t" r="r" b="b"/>
              <a:pathLst>
                <a:path w="23292526" h="6324196">
                  <a:moveTo>
                    <a:pt x="0" y="0"/>
                  </a:moveTo>
                  <a:lnTo>
                    <a:pt x="23292526" y="0"/>
                  </a:lnTo>
                  <a:lnTo>
                    <a:pt x="23292526" y="6324196"/>
                  </a:lnTo>
                  <a:lnTo>
                    <a:pt x="0" y="6324196"/>
                  </a:lnTo>
                  <a:close/>
                </a:path>
              </a:pathLst>
            </a:custGeom>
            <a:solidFill>
              <a:srgbClr val="000000">
                <a:alpha val="0"/>
              </a:srgbClr>
            </a:solidFill>
          </p:spPr>
          <p:txBody>
            <a:bodyPr/>
            <a:lstStyle/>
            <a:p>
              <a:endParaRPr lang="en-US" sz="1200"/>
            </a:p>
          </p:txBody>
        </p:sp>
        <p:sp>
          <p:nvSpPr>
            <p:cNvPr id="9" name="TextBox 9"/>
            <p:cNvSpPr txBox="1"/>
            <p:nvPr/>
          </p:nvSpPr>
          <p:spPr>
            <a:xfrm>
              <a:off x="0" y="-19050"/>
              <a:ext cx="23292525" cy="6343246"/>
            </a:xfrm>
            <a:prstGeom prst="rect">
              <a:avLst/>
            </a:prstGeom>
          </p:spPr>
          <p:txBody>
            <a:bodyPr lIns="0" tIns="0" rIns="0" bIns="0" rtlCol="0" anchor="t"/>
            <a:lstStyle/>
            <a:p>
              <a:pPr marL="1124341" lvl="2" indent="-374780">
                <a:lnSpc>
                  <a:spcPts val="4057"/>
                </a:lnSpc>
                <a:buFont typeface="Arial"/>
                <a:buChar char="⚬"/>
              </a:pPr>
              <a:r>
                <a:rPr lang="en-US" sz="3266">
                  <a:solidFill>
                    <a:srgbClr val="000000"/>
                  </a:solidFill>
                  <a:latin typeface="Aptos"/>
                  <a:ea typeface="Aptos"/>
                  <a:cs typeface="Aptos"/>
                  <a:sym typeface="Aptos"/>
                </a:rPr>
                <a:t>Moisturizer (Aveeno Baby Eczema)</a:t>
              </a:r>
            </a:p>
            <a:p>
              <a:pPr marL="1124637" lvl="2" indent="-374879">
                <a:lnSpc>
                  <a:spcPts val="4057"/>
                </a:lnSpc>
                <a:buFont typeface="Arial"/>
                <a:buChar char="⚬"/>
              </a:pPr>
              <a:r>
                <a:rPr lang="en-US" sz="3266">
                  <a:solidFill>
                    <a:srgbClr val="000000"/>
                  </a:solidFill>
                  <a:latin typeface="Aptos"/>
                  <a:ea typeface="Aptos"/>
                  <a:cs typeface="Aptos"/>
                  <a:sym typeface="Aptos"/>
                </a:rPr>
                <a:t>SPF</a:t>
              </a:r>
            </a:p>
            <a:p>
              <a:pPr marL="1124637" lvl="2" indent="-374879">
                <a:lnSpc>
                  <a:spcPts val="4057"/>
                </a:lnSpc>
                <a:buFont typeface="Arial"/>
                <a:buChar char="⚬"/>
              </a:pPr>
              <a:r>
                <a:rPr lang="en-US" sz="3266">
                  <a:solidFill>
                    <a:srgbClr val="000000"/>
                  </a:solidFill>
                  <a:latin typeface="Aptos"/>
                  <a:ea typeface="Aptos"/>
                  <a:cs typeface="Aptos"/>
                  <a:sym typeface="Aptos"/>
                </a:rPr>
                <a:t>Primer or silicone base with illuminator for a little glow</a:t>
              </a:r>
            </a:p>
            <a:p>
              <a:pPr marL="1124341" lvl="2" indent="-374780">
                <a:lnSpc>
                  <a:spcPts val="4057"/>
                </a:lnSpc>
                <a:buFont typeface="Arial"/>
                <a:buChar char="⚬"/>
              </a:pPr>
              <a:r>
                <a:rPr lang="en-US" sz="3266">
                  <a:solidFill>
                    <a:srgbClr val="000000"/>
                  </a:solidFill>
                  <a:latin typeface="Aptos"/>
                  <a:ea typeface="Aptos"/>
                  <a:cs typeface="Aptos"/>
                  <a:sym typeface="Aptos"/>
                </a:rPr>
                <a:t>Lip mask</a:t>
              </a:r>
            </a:p>
            <a:p>
              <a:pPr>
                <a:lnSpc>
                  <a:spcPts val="4057"/>
                </a:lnSpc>
              </a:pPr>
              <a:endParaRPr lang="en-US" sz="3266">
                <a:solidFill>
                  <a:srgbClr val="000000"/>
                </a:solidFill>
                <a:latin typeface="Aptos"/>
                <a:ea typeface="Aptos"/>
                <a:cs typeface="Aptos"/>
                <a:sym typeface="Aptos"/>
              </a:endParaRPr>
            </a:p>
            <a:p>
              <a:pPr marL="1078735" lvl="2" indent="-359578">
                <a:lnSpc>
                  <a:spcPts val="3892"/>
                </a:lnSpc>
              </a:pPr>
              <a:endParaRPr lang="en-US" sz="3266">
                <a:solidFill>
                  <a:srgbClr val="000000"/>
                </a:solidFill>
                <a:latin typeface="Aptos"/>
                <a:ea typeface="Aptos"/>
                <a:cs typeface="Aptos"/>
                <a:sym typeface="Aptos"/>
              </a:endParaRPr>
            </a:p>
          </p:txBody>
        </p:sp>
      </p:grpSp>
      <p:sp>
        <p:nvSpPr>
          <p:cNvPr id="10" name="Freeform 10"/>
          <p:cNvSpPr/>
          <p:nvPr/>
        </p:nvSpPr>
        <p:spPr>
          <a:xfrm>
            <a:off x="10502886" y="5200335"/>
            <a:ext cx="1689114" cy="1690305"/>
          </a:xfrm>
          <a:custGeom>
            <a:avLst/>
            <a:gdLst/>
            <a:ahLst/>
            <a:cxnLst/>
            <a:rect l="l" t="t" r="r" b="b"/>
            <a:pathLst>
              <a:path w="2533671" h="2535458">
                <a:moveTo>
                  <a:pt x="0" y="0"/>
                </a:moveTo>
                <a:lnTo>
                  <a:pt x="2533671" y="0"/>
                </a:lnTo>
                <a:lnTo>
                  <a:pt x="2533671" y="2535458"/>
                </a:lnTo>
                <a:lnTo>
                  <a:pt x="0" y="2535458"/>
                </a:lnTo>
                <a:lnTo>
                  <a:pt x="0" y="0"/>
                </a:lnTo>
                <a:close/>
              </a:path>
            </a:pathLst>
          </a:custGeom>
          <a:blipFill>
            <a:blip r:embed="rId2"/>
            <a:stretch>
              <a:fillRect/>
            </a:stretch>
          </a:blipFill>
        </p:spPr>
        <p:txBody>
          <a:bodyPr/>
          <a:lstStyle/>
          <a:p>
            <a:endParaRPr lang="en-US" sz="1200"/>
          </a:p>
        </p:txBody>
      </p:sp>
      <p:sp>
        <p:nvSpPr>
          <p:cNvPr id="11" name="Freeform 11"/>
          <p:cNvSpPr/>
          <p:nvPr/>
        </p:nvSpPr>
        <p:spPr>
          <a:xfrm>
            <a:off x="7940578" y="4355588"/>
            <a:ext cx="2126189" cy="2126189"/>
          </a:xfrm>
          <a:custGeom>
            <a:avLst/>
            <a:gdLst/>
            <a:ahLst/>
            <a:cxnLst/>
            <a:rect l="l" t="t" r="r" b="b"/>
            <a:pathLst>
              <a:path w="3189283" h="3189283">
                <a:moveTo>
                  <a:pt x="0" y="0"/>
                </a:moveTo>
                <a:lnTo>
                  <a:pt x="3189284" y="0"/>
                </a:lnTo>
                <a:lnTo>
                  <a:pt x="3189284" y="3189283"/>
                </a:lnTo>
                <a:lnTo>
                  <a:pt x="0" y="3189283"/>
                </a:lnTo>
                <a:lnTo>
                  <a:pt x="0" y="0"/>
                </a:lnTo>
                <a:close/>
              </a:path>
            </a:pathLst>
          </a:custGeom>
          <a:blipFill>
            <a:blip r:embed="rId3"/>
            <a:stretch>
              <a:fillRect/>
            </a:stretch>
          </a:blipFill>
        </p:spPr>
        <p:txBody>
          <a:bodyPr/>
          <a:lstStyle/>
          <a:p>
            <a:endParaRPr lang="en-US" sz="1200"/>
          </a:p>
        </p:txBody>
      </p:sp>
      <p:sp>
        <p:nvSpPr>
          <p:cNvPr id="12" name="Freeform 12"/>
          <p:cNvSpPr/>
          <p:nvPr/>
        </p:nvSpPr>
        <p:spPr>
          <a:xfrm>
            <a:off x="236275" y="4468677"/>
            <a:ext cx="1900011" cy="1900011"/>
          </a:xfrm>
          <a:custGeom>
            <a:avLst/>
            <a:gdLst/>
            <a:ahLst/>
            <a:cxnLst/>
            <a:rect l="l" t="t" r="r" b="b"/>
            <a:pathLst>
              <a:path w="2850016" h="2850016">
                <a:moveTo>
                  <a:pt x="0" y="0"/>
                </a:moveTo>
                <a:lnTo>
                  <a:pt x="2850015" y="0"/>
                </a:lnTo>
                <a:lnTo>
                  <a:pt x="2850015" y="2850016"/>
                </a:lnTo>
                <a:lnTo>
                  <a:pt x="0" y="2850016"/>
                </a:lnTo>
                <a:lnTo>
                  <a:pt x="0" y="0"/>
                </a:lnTo>
                <a:close/>
              </a:path>
            </a:pathLst>
          </a:custGeom>
          <a:blipFill>
            <a:blip r:embed="rId4"/>
            <a:stretch>
              <a:fillRect/>
            </a:stretch>
          </a:blipFill>
        </p:spPr>
        <p:txBody>
          <a:bodyPr/>
          <a:lstStyle/>
          <a:p>
            <a:endParaRPr lang="en-US" sz="1200"/>
          </a:p>
        </p:txBody>
      </p:sp>
      <p:sp>
        <p:nvSpPr>
          <p:cNvPr id="13" name="Freeform 13"/>
          <p:cNvSpPr/>
          <p:nvPr/>
        </p:nvSpPr>
        <p:spPr>
          <a:xfrm>
            <a:off x="3092623" y="3429000"/>
            <a:ext cx="3891619" cy="3891619"/>
          </a:xfrm>
          <a:custGeom>
            <a:avLst/>
            <a:gdLst/>
            <a:ahLst/>
            <a:cxnLst/>
            <a:rect l="l" t="t" r="r" b="b"/>
            <a:pathLst>
              <a:path w="5837428" h="5837428">
                <a:moveTo>
                  <a:pt x="0" y="0"/>
                </a:moveTo>
                <a:lnTo>
                  <a:pt x="5837427" y="0"/>
                </a:lnTo>
                <a:lnTo>
                  <a:pt x="5837427" y="5837428"/>
                </a:lnTo>
                <a:lnTo>
                  <a:pt x="0" y="5837428"/>
                </a:lnTo>
                <a:lnTo>
                  <a:pt x="0" y="0"/>
                </a:lnTo>
                <a:close/>
              </a:path>
            </a:pathLst>
          </a:custGeom>
          <a:blipFill>
            <a:blip r:embed="rId5"/>
            <a:stretch>
              <a:fillRect/>
            </a:stretch>
          </a:blipFill>
        </p:spPr>
        <p:txBody>
          <a:bodyPr/>
          <a:lstStyle/>
          <a:p>
            <a:endParaRPr lang="en-US" sz="12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420100" y="1678661"/>
            <a:ext cx="3771900" cy="5179339"/>
            <a:chOff x="0" y="0"/>
            <a:chExt cx="7543800" cy="10358678"/>
          </a:xfrm>
        </p:grpSpPr>
        <p:sp>
          <p:nvSpPr>
            <p:cNvPr id="3" name="Freeform 3"/>
            <p:cNvSpPr/>
            <p:nvPr/>
          </p:nvSpPr>
          <p:spPr>
            <a:xfrm>
              <a:off x="0" y="0"/>
              <a:ext cx="7543800" cy="10358628"/>
            </a:xfrm>
            <a:custGeom>
              <a:avLst/>
              <a:gdLst/>
              <a:ahLst/>
              <a:cxnLst/>
              <a:rect l="l" t="t" r="r" b="b"/>
              <a:pathLst>
                <a:path w="7543800" h="10358628">
                  <a:moveTo>
                    <a:pt x="0" y="0"/>
                  </a:moveTo>
                  <a:lnTo>
                    <a:pt x="7543800" y="0"/>
                  </a:lnTo>
                  <a:lnTo>
                    <a:pt x="7543800" y="10358628"/>
                  </a:lnTo>
                  <a:lnTo>
                    <a:pt x="0" y="10358628"/>
                  </a:lnTo>
                  <a:close/>
                </a:path>
              </a:pathLst>
            </a:custGeom>
            <a:solidFill>
              <a:srgbClr val="EEEBEA"/>
            </a:solidFill>
          </p:spPr>
          <p:txBody>
            <a:bodyPr/>
            <a:lstStyle/>
            <a:p>
              <a:endParaRPr lang="en-US" sz="1200"/>
            </a:p>
          </p:txBody>
        </p:sp>
      </p:grpSp>
      <p:grpSp>
        <p:nvGrpSpPr>
          <p:cNvPr id="4" name="Group 4"/>
          <p:cNvGrpSpPr/>
          <p:nvPr/>
        </p:nvGrpSpPr>
        <p:grpSpPr>
          <a:xfrm>
            <a:off x="838200" y="365126"/>
            <a:ext cx="10515600" cy="1325563"/>
            <a:chOff x="0" y="0"/>
            <a:chExt cx="21031200" cy="2651126"/>
          </a:xfrm>
        </p:grpSpPr>
        <p:sp>
          <p:nvSpPr>
            <p:cNvPr id="5" name="Freeform 5"/>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p:spPr>
          <p:txBody>
            <a:bodyPr/>
            <a:lstStyle/>
            <a:p>
              <a:endParaRPr lang="en-US" sz="1200"/>
            </a:p>
          </p:txBody>
        </p:sp>
        <p:sp>
          <p:nvSpPr>
            <p:cNvPr id="6" name="TextBox 6"/>
            <p:cNvSpPr txBox="1"/>
            <p:nvPr/>
          </p:nvSpPr>
          <p:spPr>
            <a:xfrm>
              <a:off x="0" y="-57150"/>
              <a:ext cx="21031200" cy="2708276"/>
            </a:xfrm>
            <a:prstGeom prst="rect">
              <a:avLst/>
            </a:prstGeom>
          </p:spPr>
          <p:txBody>
            <a:bodyPr lIns="0" tIns="0" rIns="0" bIns="0" rtlCol="0" anchor="ctr"/>
            <a:lstStyle/>
            <a:p>
              <a:pPr>
                <a:lnSpc>
                  <a:spcPts val="5184"/>
                </a:lnSpc>
              </a:pPr>
              <a:r>
                <a:rPr lang="en-US" sz="4800" b="1">
                  <a:solidFill>
                    <a:srgbClr val="000000"/>
                  </a:solidFill>
                  <a:latin typeface="Optima Bold"/>
                  <a:ea typeface="Optima Bold"/>
                  <a:cs typeface="Optima Bold"/>
                  <a:sym typeface="Optima Bold"/>
                </a:rPr>
                <a:t>MAKEUP TIPS</a:t>
              </a:r>
            </a:p>
          </p:txBody>
        </p:sp>
      </p:grpSp>
      <p:grpSp>
        <p:nvGrpSpPr>
          <p:cNvPr id="7" name="Group 7"/>
          <p:cNvGrpSpPr/>
          <p:nvPr/>
        </p:nvGrpSpPr>
        <p:grpSpPr>
          <a:xfrm>
            <a:off x="2452827" y="1528414"/>
            <a:ext cx="6080143" cy="5100986"/>
            <a:chOff x="0" y="0"/>
            <a:chExt cx="12160286" cy="10201972"/>
          </a:xfrm>
        </p:grpSpPr>
        <p:sp>
          <p:nvSpPr>
            <p:cNvPr id="8" name="Freeform 8"/>
            <p:cNvSpPr/>
            <p:nvPr/>
          </p:nvSpPr>
          <p:spPr>
            <a:xfrm>
              <a:off x="0" y="0"/>
              <a:ext cx="12160286" cy="10201972"/>
            </a:xfrm>
            <a:custGeom>
              <a:avLst/>
              <a:gdLst/>
              <a:ahLst/>
              <a:cxnLst/>
              <a:rect l="l" t="t" r="r" b="b"/>
              <a:pathLst>
                <a:path w="12160286" h="10201972">
                  <a:moveTo>
                    <a:pt x="0" y="0"/>
                  </a:moveTo>
                  <a:lnTo>
                    <a:pt x="12160286" y="0"/>
                  </a:lnTo>
                  <a:lnTo>
                    <a:pt x="12160286" y="10201972"/>
                  </a:lnTo>
                  <a:lnTo>
                    <a:pt x="0" y="10201972"/>
                  </a:lnTo>
                  <a:close/>
                </a:path>
              </a:pathLst>
            </a:custGeom>
            <a:solidFill>
              <a:srgbClr val="000000">
                <a:alpha val="0"/>
              </a:srgbClr>
            </a:solidFill>
          </p:spPr>
          <p:txBody>
            <a:bodyPr/>
            <a:lstStyle/>
            <a:p>
              <a:endParaRPr lang="en-US" sz="1200"/>
            </a:p>
          </p:txBody>
        </p:sp>
        <p:sp>
          <p:nvSpPr>
            <p:cNvPr id="9" name="TextBox 9"/>
            <p:cNvSpPr txBox="1"/>
            <p:nvPr/>
          </p:nvSpPr>
          <p:spPr>
            <a:xfrm>
              <a:off x="0" y="-9525"/>
              <a:ext cx="12160286" cy="10211497"/>
            </a:xfrm>
            <a:prstGeom prst="rect">
              <a:avLst/>
            </a:prstGeom>
          </p:spPr>
          <p:txBody>
            <a:bodyPr lIns="0" tIns="0" rIns="0" bIns="0" rtlCol="0" anchor="t"/>
            <a:lstStyle/>
            <a:p>
              <a:pPr>
                <a:lnSpc>
                  <a:spcPts val="3643"/>
                </a:lnSpc>
              </a:pPr>
              <a:endParaRPr sz="1200"/>
            </a:p>
            <a:p>
              <a:pPr marL="1009614" lvl="2" indent="-336538">
                <a:lnSpc>
                  <a:spcPts val="3643"/>
                </a:lnSpc>
                <a:buFont typeface="Arial"/>
                <a:buChar char="⚬"/>
              </a:pPr>
              <a:r>
                <a:rPr lang="en-US" sz="2933">
                  <a:solidFill>
                    <a:srgbClr val="000000"/>
                  </a:solidFill>
                  <a:latin typeface="Aptos"/>
                  <a:ea typeface="Aptos"/>
                  <a:cs typeface="Aptos"/>
                  <a:sym typeface="Aptos"/>
                </a:rPr>
                <a:t>Blush</a:t>
              </a:r>
            </a:p>
            <a:p>
              <a:pPr marL="1009880" lvl="2" indent="-336627">
                <a:lnSpc>
                  <a:spcPts val="3643"/>
                </a:lnSpc>
                <a:buFont typeface="Arial"/>
                <a:buChar char="⚬"/>
              </a:pPr>
              <a:r>
                <a:rPr lang="en-US" sz="2933">
                  <a:solidFill>
                    <a:srgbClr val="000000"/>
                  </a:solidFill>
                  <a:latin typeface="Aptos"/>
                  <a:ea typeface="Aptos"/>
                  <a:cs typeface="Aptos"/>
                  <a:sym typeface="Aptos"/>
                </a:rPr>
                <a:t>For brows, use a stencil with a soft, crayon like pencil or a temporary tattoo</a:t>
              </a:r>
            </a:p>
            <a:p>
              <a:pPr marL="1009880" lvl="2" indent="-336627">
                <a:lnSpc>
                  <a:spcPts val="3643"/>
                </a:lnSpc>
                <a:buFont typeface="Arial"/>
                <a:buChar char="⚬"/>
              </a:pPr>
              <a:r>
                <a:rPr lang="en-US" sz="2933">
                  <a:solidFill>
                    <a:srgbClr val="000000"/>
                  </a:solidFill>
                  <a:latin typeface="Aptos"/>
                  <a:ea typeface="Aptos"/>
                  <a:cs typeface="Aptos"/>
                  <a:sym typeface="Aptos"/>
                </a:rPr>
                <a:t>Mascara if you can </a:t>
              </a:r>
            </a:p>
            <a:p>
              <a:pPr marL="1009614" lvl="2" indent="-336538">
                <a:lnSpc>
                  <a:spcPts val="3643"/>
                </a:lnSpc>
                <a:buFont typeface="Arial"/>
                <a:buChar char="⚬"/>
              </a:pPr>
              <a:r>
                <a:rPr lang="en-US" sz="2933">
                  <a:solidFill>
                    <a:srgbClr val="000000"/>
                  </a:solidFill>
                  <a:latin typeface="Aptos"/>
                  <a:ea typeface="Aptos"/>
                  <a:cs typeface="Aptos"/>
                  <a:sym typeface="Aptos"/>
                </a:rPr>
                <a:t>Tightline eyeliner</a:t>
              </a:r>
            </a:p>
            <a:p>
              <a:pPr marL="1009880" lvl="2" indent="-336627">
                <a:lnSpc>
                  <a:spcPts val="3643"/>
                </a:lnSpc>
                <a:buFont typeface="Arial"/>
                <a:buChar char="⚬"/>
              </a:pPr>
              <a:r>
                <a:rPr lang="en-US" sz="2933">
                  <a:solidFill>
                    <a:srgbClr val="000000"/>
                  </a:solidFill>
                  <a:latin typeface="Aptos"/>
                  <a:ea typeface="Aptos"/>
                  <a:cs typeface="Aptos"/>
                  <a:sym typeface="Aptos"/>
                </a:rPr>
                <a:t>Hydrating Lipstick – draws attention to eyes, brightens face, which can often go gray</a:t>
              </a:r>
            </a:p>
            <a:p>
              <a:pPr marL="963978" lvl="2" indent="-321326">
                <a:lnSpc>
                  <a:spcPts val="3478"/>
                </a:lnSpc>
              </a:pPr>
              <a:endParaRPr lang="en-US" sz="2933">
                <a:solidFill>
                  <a:srgbClr val="000000"/>
                </a:solidFill>
                <a:latin typeface="Aptos"/>
                <a:ea typeface="Aptos"/>
                <a:cs typeface="Aptos"/>
                <a:sym typeface="Aptos"/>
              </a:endParaRPr>
            </a:p>
          </p:txBody>
        </p:sp>
      </p:grpSp>
      <p:sp>
        <p:nvSpPr>
          <p:cNvPr id="10" name="Freeform 10"/>
          <p:cNvSpPr/>
          <p:nvPr/>
        </p:nvSpPr>
        <p:spPr>
          <a:xfrm>
            <a:off x="10502886" y="5200335"/>
            <a:ext cx="1689114" cy="1690305"/>
          </a:xfrm>
          <a:custGeom>
            <a:avLst/>
            <a:gdLst/>
            <a:ahLst/>
            <a:cxnLst/>
            <a:rect l="l" t="t" r="r" b="b"/>
            <a:pathLst>
              <a:path w="2533671" h="2535458">
                <a:moveTo>
                  <a:pt x="0" y="0"/>
                </a:moveTo>
                <a:lnTo>
                  <a:pt x="2533671" y="0"/>
                </a:lnTo>
                <a:lnTo>
                  <a:pt x="2533671" y="2535458"/>
                </a:lnTo>
                <a:lnTo>
                  <a:pt x="0" y="2535458"/>
                </a:lnTo>
                <a:lnTo>
                  <a:pt x="0" y="0"/>
                </a:lnTo>
                <a:close/>
              </a:path>
            </a:pathLst>
          </a:custGeom>
          <a:blipFill>
            <a:blip r:embed="rId2"/>
            <a:stretch>
              <a:fillRect/>
            </a:stretch>
          </a:blipFill>
        </p:spPr>
        <p:txBody>
          <a:bodyPr/>
          <a:lstStyle/>
          <a:p>
            <a:endParaRPr lang="en-US" sz="1200"/>
          </a:p>
        </p:txBody>
      </p:sp>
      <p:sp>
        <p:nvSpPr>
          <p:cNvPr id="11" name="Freeform 11"/>
          <p:cNvSpPr/>
          <p:nvPr/>
        </p:nvSpPr>
        <p:spPr>
          <a:xfrm>
            <a:off x="8721200" y="365125"/>
            <a:ext cx="2976215" cy="4892916"/>
          </a:xfrm>
          <a:custGeom>
            <a:avLst/>
            <a:gdLst/>
            <a:ahLst/>
            <a:cxnLst/>
            <a:rect l="l" t="t" r="r" b="b"/>
            <a:pathLst>
              <a:path w="4464323" h="7339374">
                <a:moveTo>
                  <a:pt x="0" y="0"/>
                </a:moveTo>
                <a:lnTo>
                  <a:pt x="4464323" y="0"/>
                </a:lnTo>
                <a:lnTo>
                  <a:pt x="4464323" y="7339373"/>
                </a:lnTo>
                <a:lnTo>
                  <a:pt x="0" y="7339373"/>
                </a:lnTo>
                <a:lnTo>
                  <a:pt x="0" y="0"/>
                </a:lnTo>
                <a:close/>
              </a:path>
            </a:pathLst>
          </a:custGeom>
          <a:blipFill>
            <a:blip r:embed="rId3"/>
            <a:stretch>
              <a:fillRect l="-1167" b="-9531"/>
            </a:stretch>
          </a:blipFill>
        </p:spPr>
        <p:txBody>
          <a:bodyPr/>
          <a:lstStyle/>
          <a:p>
            <a:endParaRPr lang="en-US" sz="1200"/>
          </a:p>
        </p:txBody>
      </p:sp>
      <p:sp>
        <p:nvSpPr>
          <p:cNvPr id="12" name="Freeform 12"/>
          <p:cNvSpPr/>
          <p:nvPr/>
        </p:nvSpPr>
        <p:spPr>
          <a:xfrm>
            <a:off x="249850" y="1690688"/>
            <a:ext cx="2794185" cy="4051195"/>
          </a:xfrm>
          <a:custGeom>
            <a:avLst/>
            <a:gdLst/>
            <a:ahLst/>
            <a:cxnLst/>
            <a:rect l="l" t="t" r="r" b="b"/>
            <a:pathLst>
              <a:path w="4191277" h="6076792">
                <a:moveTo>
                  <a:pt x="0" y="0"/>
                </a:moveTo>
                <a:lnTo>
                  <a:pt x="4191278" y="0"/>
                </a:lnTo>
                <a:lnTo>
                  <a:pt x="4191278" y="6076792"/>
                </a:lnTo>
                <a:lnTo>
                  <a:pt x="0" y="6076792"/>
                </a:lnTo>
                <a:lnTo>
                  <a:pt x="0" y="0"/>
                </a:lnTo>
                <a:close/>
              </a:path>
            </a:pathLst>
          </a:custGeom>
          <a:blipFill>
            <a:blip r:embed="rId4"/>
            <a:stretch>
              <a:fillRect l="-13079" r="-104536"/>
            </a:stretch>
          </a:blipFill>
        </p:spPr>
        <p:txBody>
          <a:bodyPr/>
          <a:lstStyle/>
          <a:p>
            <a:endParaRPr lang="en-US" sz="12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420100" y="1678661"/>
            <a:ext cx="3771900" cy="5179339"/>
            <a:chOff x="0" y="0"/>
            <a:chExt cx="7543800" cy="10358678"/>
          </a:xfrm>
        </p:grpSpPr>
        <p:sp>
          <p:nvSpPr>
            <p:cNvPr id="3" name="Freeform 3"/>
            <p:cNvSpPr/>
            <p:nvPr/>
          </p:nvSpPr>
          <p:spPr>
            <a:xfrm>
              <a:off x="0" y="0"/>
              <a:ext cx="7543800" cy="10358628"/>
            </a:xfrm>
            <a:custGeom>
              <a:avLst/>
              <a:gdLst/>
              <a:ahLst/>
              <a:cxnLst/>
              <a:rect l="l" t="t" r="r" b="b"/>
              <a:pathLst>
                <a:path w="7543800" h="10358628">
                  <a:moveTo>
                    <a:pt x="0" y="0"/>
                  </a:moveTo>
                  <a:lnTo>
                    <a:pt x="7543800" y="0"/>
                  </a:lnTo>
                  <a:lnTo>
                    <a:pt x="7543800" y="10358628"/>
                  </a:lnTo>
                  <a:lnTo>
                    <a:pt x="0" y="10358628"/>
                  </a:lnTo>
                  <a:close/>
                </a:path>
              </a:pathLst>
            </a:custGeom>
            <a:solidFill>
              <a:srgbClr val="EEEBEA"/>
            </a:solidFill>
          </p:spPr>
          <p:txBody>
            <a:bodyPr/>
            <a:lstStyle/>
            <a:p>
              <a:endParaRPr lang="en-US" sz="1200"/>
            </a:p>
          </p:txBody>
        </p:sp>
      </p:grpSp>
      <p:grpSp>
        <p:nvGrpSpPr>
          <p:cNvPr id="4" name="Group 4"/>
          <p:cNvGrpSpPr/>
          <p:nvPr/>
        </p:nvGrpSpPr>
        <p:grpSpPr>
          <a:xfrm>
            <a:off x="838200" y="365126"/>
            <a:ext cx="10515600" cy="1325563"/>
            <a:chOff x="0" y="0"/>
            <a:chExt cx="21031200" cy="2651126"/>
          </a:xfrm>
        </p:grpSpPr>
        <p:sp>
          <p:nvSpPr>
            <p:cNvPr id="5" name="Freeform 5"/>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p:spPr>
          <p:txBody>
            <a:bodyPr/>
            <a:lstStyle/>
            <a:p>
              <a:endParaRPr lang="en-US" sz="1200"/>
            </a:p>
          </p:txBody>
        </p:sp>
        <p:sp>
          <p:nvSpPr>
            <p:cNvPr id="6" name="TextBox 6"/>
            <p:cNvSpPr txBox="1"/>
            <p:nvPr/>
          </p:nvSpPr>
          <p:spPr>
            <a:xfrm>
              <a:off x="0" y="-57150"/>
              <a:ext cx="21031200" cy="2708276"/>
            </a:xfrm>
            <a:prstGeom prst="rect">
              <a:avLst/>
            </a:prstGeom>
          </p:spPr>
          <p:txBody>
            <a:bodyPr lIns="0" tIns="0" rIns="0" bIns="0" rtlCol="0" anchor="ctr"/>
            <a:lstStyle/>
            <a:p>
              <a:pPr>
                <a:lnSpc>
                  <a:spcPts val="5184"/>
                </a:lnSpc>
              </a:pPr>
              <a:r>
                <a:rPr lang="en-US" sz="4800" b="1">
                  <a:solidFill>
                    <a:srgbClr val="000000"/>
                  </a:solidFill>
                  <a:latin typeface="Optima Bold"/>
                  <a:ea typeface="Optima Bold"/>
                  <a:cs typeface="Optima Bold"/>
                  <a:sym typeface="Optima Bold"/>
                </a:rPr>
                <a:t>AFTER TREATMENT</a:t>
              </a:r>
            </a:p>
          </p:txBody>
        </p:sp>
      </p:grpSp>
      <p:grpSp>
        <p:nvGrpSpPr>
          <p:cNvPr id="7" name="Group 7"/>
          <p:cNvGrpSpPr/>
          <p:nvPr/>
        </p:nvGrpSpPr>
        <p:grpSpPr>
          <a:xfrm>
            <a:off x="838200" y="1825625"/>
            <a:ext cx="5257800" cy="1603375"/>
            <a:chOff x="0" y="0"/>
            <a:chExt cx="10515600" cy="3206750"/>
          </a:xfrm>
        </p:grpSpPr>
        <p:sp>
          <p:nvSpPr>
            <p:cNvPr id="8" name="Freeform 8"/>
            <p:cNvSpPr/>
            <p:nvPr/>
          </p:nvSpPr>
          <p:spPr>
            <a:xfrm>
              <a:off x="0" y="0"/>
              <a:ext cx="10515600" cy="3206750"/>
            </a:xfrm>
            <a:custGeom>
              <a:avLst/>
              <a:gdLst/>
              <a:ahLst/>
              <a:cxnLst/>
              <a:rect l="l" t="t" r="r" b="b"/>
              <a:pathLst>
                <a:path w="10515600" h="3206750">
                  <a:moveTo>
                    <a:pt x="0" y="0"/>
                  </a:moveTo>
                  <a:lnTo>
                    <a:pt x="10515600" y="0"/>
                  </a:lnTo>
                  <a:lnTo>
                    <a:pt x="10515600" y="3206750"/>
                  </a:lnTo>
                  <a:lnTo>
                    <a:pt x="0" y="3206750"/>
                  </a:lnTo>
                  <a:close/>
                </a:path>
              </a:pathLst>
            </a:custGeom>
            <a:solidFill>
              <a:srgbClr val="000000">
                <a:alpha val="0"/>
              </a:srgbClr>
            </a:solidFill>
          </p:spPr>
          <p:txBody>
            <a:bodyPr/>
            <a:lstStyle/>
            <a:p>
              <a:endParaRPr lang="en-US" sz="1200"/>
            </a:p>
          </p:txBody>
        </p:sp>
        <p:sp>
          <p:nvSpPr>
            <p:cNvPr id="9" name="TextBox 9"/>
            <p:cNvSpPr txBox="1"/>
            <p:nvPr/>
          </p:nvSpPr>
          <p:spPr>
            <a:xfrm>
              <a:off x="0" y="-38100"/>
              <a:ext cx="10515600" cy="3244850"/>
            </a:xfrm>
            <a:prstGeom prst="rect">
              <a:avLst/>
            </a:prstGeom>
          </p:spPr>
          <p:txBody>
            <a:bodyPr lIns="0" tIns="0" rIns="0" bIns="0" rtlCol="0" anchor="t"/>
            <a:lstStyle/>
            <a:p>
              <a:pPr marL="579149" lvl="1" indent="-289574">
                <a:lnSpc>
                  <a:spcPts val="3456"/>
                </a:lnSpc>
                <a:buFont typeface="Arial"/>
                <a:buChar char="•"/>
              </a:pPr>
              <a:r>
                <a:rPr lang="en-US" sz="3200" i="1">
                  <a:solidFill>
                    <a:srgbClr val="000000"/>
                  </a:solidFill>
                  <a:latin typeface="Optima Italics"/>
                  <a:ea typeface="Optima Italics"/>
                  <a:cs typeface="Optima Italics"/>
                  <a:sym typeface="Optima Italics"/>
                </a:rPr>
                <a:t>Your new “normal”</a:t>
              </a:r>
            </a:p>
          </p:txBody>
        </p:sp>
      </p:grpSp>
      <p:sp>
        <p:nvSpPr>
          <p:cNvPr id="10" name="Freeform 10"/>
          <p:cNvSpPr/>
          <p:nvPr/>
        </p:nvSpPr>
        <p:spPr>
          <a:xfrm>
            <a:off x="10502886" y="5200335"/>
            <a:ext cx="1689114" cy="1690305"/>
          </a:xfrm>
          <a:custGeom>
            <a:avLst/>
            <a:gdLst/>
            <a:ahLst/>
            <a:cxnLst/>
            <a:rect l="l" t="t" r="r" b="b"/>
            <a:pathLst>
              <a:path w="2533671" h="2535458">
                <a:moveTo>
                  <a:pt x="0" y="0"/>
                </a:moveTo>
                <a:lnTo>
                  <a:pt x="2533671" y="0"/>
                </a:lnTo>
                <a:lnTo>
                  <a:pt x="2533671" y="2535458"/>
                </a:lnTo>
                <a:lnTo>
                  <a:pt x="0" y="2535458"/>
                </a:lnTo>
                <a:lnTo>
                  <a:pt x="0" y="0"/>
                </a:lnTo>
                <a:close/>
              </a:path>
            </a:pathLst>
          </a:custGeom>
          <a:blipFill>
            <a:blip r:embed="rId2"/>
            <a:stretch>
              <a:fillRect/>
            </a:stretch>
          </a:blipFill>
        </p:spPr>
        <p:txBody>
          <a:bodyPr/>
          <a:lstStyle/>
          <a:p>
            <a:endParaRPr lang="en-US" sz="1200"/>
          </a:p>
        </p:txBody>
      </p:sp>
      <p:sp>
        <p:nvSpPr>
          <p:cNvPr id="11" name="Freeform 11"/>
          <p:cNvSpPr/>
          <p:nvPr/>
        </p:nvSpPr>
        <p:spPr>
          <a:xfrm>
            <a:off x="273087" y="3068876"/>
            <a:ext cx="5287121" cy="3522545"/>
          </a:xfrm>
          <a:custGeom>
            <a:avLst/>
            <a:gdLst/>
            <a:ahLst/>
            <a:cxnLst/>
            <a:rect l="l" t="t" r="r" b="b"/>
            <a:pathLst>
              <a:path w="7930682" h="5283817">
                <a:moveTo>
                  <a:pt x="0" y="0"/>
                </a:moveTo>
                <a:lnTo>
                  <a:pt x="7930682" y="0"/>
                </a:lnTo>
                <a:lnTo>
                  <a:pt x="7930682" y="5283817"/>
                </a:lnTo>
                <a:lnTo>
                  <a:pt x="0" y="5283817"/>
                </a:lnTo>
                <a:lnTo>
                  <a:pt x="0" y="0"/>
                </a:lnTo>
                <a:close/>
              </a:path>
            </a:pathLst>
          </a:custGeom>
          <a:blipFill>
            <a:blip r:embed="rId3"/>
            <a:stretch>
              <a:fillRect/>
            </a:stretch>
          </a:blipFill>
        </p:spPr>
        <p:txBody>
          <a:bodyPr/>
          <a:lstStyle/>
          <a:p>
            <a:endParaRPr lang="en-US" sz="1200"/>
          </a:p>
        </p:txBody>
      </p:sp>
      <p:sp>
        <p:nvSpPr>
          <p:cNvPr id="12" name="Freeform 12"/>
          <p:cNvSpPr/>
          <p:nvPr/>
        </p:nvSpPr>
        <p:spPr>
          <a:xfrm>
            <a:off x="5974960" y="1825625"/>
            <a:ext cx="5141258" cy="3427505"/>
          </a:xfrm>
          <a:custGeom>
            <a:avLst/>
            <a:gdLst/>
            <a:ahLst/>
            <a:cxnLst/>
            <a:rect l="l" t="t" r="r" b="b"/>
            <a:pathLst>
              <a:path w="7711887" h="5141258">
                <a:moveTo>
                  <a:pt x="0" y="0"/>
                </a:moveTo>
                <a:lnTo>
                  <a:pt x="7711887" y="0"/>
                </a:lnTo>
                <a:lnTo>
                  <a:pt x="7711887" y="5141259"/>
                </a:lnTo>
                <a:lnTo>
                  <a:pt x="0" y="5141259"/>
                </a:lnTo>
                <a:lnTo>
                  <a:pt x="0" y="0"/>
                </a:lnTo>
                <a:close/>
              </a:path>
            </a:pathLst>
          </a:custGeom>
          <a:blipFill>
            <a:blip r:embed="rId4"/>
            <a:stretch>
              <a:fillRect/>
            </a:stretch>
          </a:blipFill>
        </p:spPr>
        <p:txBody>
          <a:bodyPr/>
          <a:lstStyle/>
          <a:p>
            <a:endParaRPr lang="en-US" sz="12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420100" y="1678661"/>
            <a:ext cx="3771900" cy="5179339"/>
            <a:chOff x="0" y="0"/>
            <a:chExt cx="7543800" cy="10358678"/>
          </a:xfrm>
        </p:grpSpPr>
        <p:sp>
          <p:nvSpPr>
            <p:cNvPr id="3" name="Freeform 3"/>
            <p:cNvSpPr/>
            <p:nvPr/>
          </p:nvSpPr>
          <p:spPr>
            <a:xfrm>
              <a:off x="0" y="0"/>
              <a:ext cx="7543800" cy="10358628"/>
            </a:xfrm>
            <a:custGeom>
              <a:avLst/>
              <a:gdLst/>
              <a:ahLst/>
              <a:cxnLst/>
              <a:rect l="l" t="t" r="r" b="b"/>
              <a:pathLst>
                <a:path w="7543800" h="10358628">
                  <a:moveTo>
                    <a:pt x="0" y="0"/>
                  </a:moveTo>
                  <a:lnTo>
                    <a:pt x="7543800" y="0"/>
                  </a:lnTo>
                  <a:lnTo>
                    <a:pt x="7543800" y="10358628"/>
                  </a:lnTo>
                  <a:lnTo>
                    <a:pt x="0" y="10358628"/>
                  </a:lnTo>
                  <a:close/>
                </a:path>
              </a:pathLst>
            </a:custGeom>
            <a:solidFill>
              <a:srgbClr val="EEEBEA"/>
            </a:solidFill>
          </p:spPr>
          <p:txBody>
            <a:bodyPr/>
            <a:lstStyle/>
            <a:p>
              <a:endParaRPr lang="en-US" sz="1200"/>
            </a:p>
          </p:txBody>
        </p:sp>
      </p:grpSp>
      <p:grpSp>
        <p:nvGrpSpPr>
          <p:cNvPr id="4" name="Group 4"/>
          <p:cNvGrpSpPr/>
          <p:nvPr/>
        </p:nvGrpSpPr>
        <p:grpSpPr>
          <a:xfrm>
            <a:off x="838200" y="365126"/>
            <a:ext cx="10515600" cy="1325563"/>
            <a:chOff x="0" y="0"/>
            <a:chExt cx="21031200" cy="2651126"/>
          </a:xfrm>
        </p:grpSpPr>
        <p:sp>
          <p:nvSpPr>
            <p:cNvPr id="5" name="Freeform 5"/>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p:spPr>
          <p:txBody>
            <a:bodyPr/>
            <a:lstStyle/>
            <a:p>
              <a:endParaRPr lang="en-US" sz="1200"/>
            </a:p>
          </p:txBody>
        </p:sp>
        <p:sp>
          <p:nvSpPr>
            <p:cNvPr id="6" name="TextBox 6"/>
            <p:cNvSpPr txBox="1"/>
            <p:nvPr/>
          </p:nvSpPr>
          <p:spPr>
            <a:xfrm>
              <a:off x="0" y="-57150"/>
              <a:ext cx="21031200" cy="2708276"/>
            </a:xfrm>
            <a:prstGeom prst="rect">
              <a:avLst/>
            </a:prstGeom>
          </p:spPr>
          <p:txBody>
            <a:bodyPr lIns="0" tIns="0" rIns="0" bIns="0" rtlCol="0" anchor="ctr"/>
            <a:lstStyle/>
            <a:p>
              <a:pPr>
                <a:lnSpc>
                  <a:spcPts val="5184"/>
                </a:lnSpc>
              </a:pPr>
              <a:r>
                <a:rPr lang="en-US" sz="4800" b="1">
                  <a:solidFill>
                    <a:srgbClr val="000000"/>
                  </a:solidFill>
                  <a:latin typeface="Optima Bold"/>
                  <a:ea typeface="Optima Bold"/>
                  <a:cs typeface="Optima Bold"/>
                  <a:sym typeface="Optima Bold"/>
                </a:rPr>
                <a:t>ONGOING TREATMENT</a:t>
              </a:r>
            </a:p>
          </p:txBody>
        </p:sp>
      </p:grpSp>
      <p:grpSp>
        <p:nvGrpSpPr>
          <p:cNvPr id="7" name="Group 7"/>
          <p:cNvGrpSpPr/>
          <p:nvPr/>
        </p:nvGrpSpPr>
        <p:grpSpPr>
          <a:xfrm>
            <a:off x="-75486" y="1669235"/>
            <a:ext cx="8738066" cy="2404605"/>
            <a:chOff x="0" y="0"/>
            <a:chExt cx="17476132" cy="4809211"/>
          </a:xfrm>
        </p:grpSpPr>
        <p:sp>
          <p:nvSpPr>
            <p:cNvPr id="8" name="Freeform 8"/>
            <p:cNvSpPr/>
            <p:nvPr/>
          </p:nvSpPr>
          <p:spPr>
            <a:xfrm>
              <a:off x="0" y="0"/>
              <a:ext cx="17476132" cy="4809211"/>
            </a:xfrm>
            <a:custGeom>
              <a:avLst/>
              <a:gdLst/>
              <a:ahLst/>
              <a:cxnLst/>
              <a:rect l="l" t="t" r="r" b="b"/>
              <a:pathLst>
                <a:path w="17476132" h="4809211">
                  <a:moveTo>
                    <a:pt x="0" y="0"/>
                  </a:moveTo>
                  <a:lnTo>
                    <a:pt x="17476132" y="0"/>
                  </a:lnTo>
                  <a:lnTo>
                    <a:pt x="17476132" y="4809211"/>
                  </a:lnTo>
                  <a:lnTo>
                    <a:pt x="0" y="4809211"/>
                  </a:lnTo>
                  <a:close/>
                </a:path>
              </a:pathLst>
            </a:custGeom>
            <a:solidFill>
              <a:srgbClr val="000000">
                <a:alpha val="0"/>
              </a:srgbClr>
            </a:solidFill>
          </p:spPr>
          <p:txBody>
            <a:bodyPr/>
            <a:lstStyle/>
            <a:p>
              <a:endParaRPr lang="en-US" sz="1200"/>
            </a:p>
          </p:txBody>
        </p:sp>
        <p:sp>
          <p:nvSpPr>
            <p:cNvPr id="9" name="TextBox 9"/>
            <p:cNvSpPr txBox="1"/>
            <p:nvPr/>
          </p:nvSpPr>
          <p:spPr>
            <a:xfrm>
              <a:off x="0" y="-47625"/>
              <a:ext cx="17476132" cy="4856836"/>
            </a:xfrm>
            <a:prstGeom prst="rect">
              <a:avLst/>
            </a:prstGeom>
          </p:spPr>
          <p:txBody>
            <a:bodyPr lIns="0" tIns="0" rIns="0" bIns="0" rtlCol="0" anchor="t"/>
            <a:lstStyle/>
            <a:p>
              <a:pPr marL="723936" lvl="1" indent="-361968">
                <a:lnSpc>
                  <a:spcPts val="4320"/>
                </a:lnSpc>
                <a:buFont typeface="Arial"/>
                <a:buChar char="•"/>
              </a:pPr>
              <a:r>
                <a:rPr lang="en-US" sz="4000">
                  <a:solidFill>
                    <a:srgbClr val="000000"/>
                  </a:solidFill>
                  <a:latin typeface="Optima"/>
                  <a:ea typeface="Optima"/>
                  <a:cs typeface="Optima"/>
                  <a:sym typeface="Optima"/>
                </a:rPr>
                <a:t>Make the most of your time</a:t>
              </a:r>
            </a:p>
            <a:p>
              <a:pPr marL="723936" lvl="1" indent="-361968">
                <a:lnSpc>
                  <a:spcPts val="4320"/>
                </a:lnSpc>
                <a:buFont typeface="Arial"/>
                <a:buChar char="•"/>
              </a:pPr>
              <a:r>
                <a:rPr lang="en-US" sz="4000">
                  <a:solidFill>
                    <a:srgbClr val="000000"/>
                  </a:solidFill>
                  <a:latin typeface="Optima"/>
                  <a:ea typeface="Optima"/>
                  <a:cs typeface="Optima"/>
                  <a:sym typeface="Optima"/>
                </a:rPr>
                <a:t>Take chances</a:t>
              </a:r>
            </a:p>
            <a:p>
              <a:pPr marL="723936" lvl="1" indent="-361968">
                <a:lnSpc>
                  <a:spcPts val="4320"/>
                </a:lnSpc>
                <a:buFont typeface="Arial"/>
                <a:buChar char="•"/>
              </a:pPr>
              <a:r>
                <a:rPr lang="en-US" sz="4000">
                  <a:solidFill>
                    <a:srgbClr val="000000"/>
                  </a:solidFill>
                  <a:latin typeface="Optima"/>
                  <a:ea typeface="Optima"/>
                  <a:cs typeface="Optima"/>
                  <a:sym typeface="Optima"/>
                </a:rPr>
                <a:t>Have fun – Grab life!</a:t>
              </a:r>
            </a:p>
            <a:p>
              <a:pPr marL="723936" lvl="1" indent="-361968">
                <a:lnSpc>
                  <a:spcPts val="4320"/>
                </a:lnSpc>
                <a:buFont typeface="Arial"/>
                <a:buChar char="•"/>
              </a:pPr>
              <a:r>
                <a:rPr lang="en-US" sz="4000">
                  <a:solidFill>
                    <a:srgbClr val="000000"/>
                  </a:solidFill>
                  <a:latin typeface="Optima"/>
                  <a:ea typeface="Optima"/>
                  <a:cs typeface="Optima"/>
                  <a:sym typeface="Optima"/>
                </a:rPr>
                <a:t>Don’t let cancer define who you are</a:t>
              </a:r>
            </a:p>
          </p:txBody>
        </p:sp>
      </p:grpSp>
      <p:sp>
        <p:nvSpPr>
          <p:cNvPr id="10" name="Freeform 10"/>
          <p:cNvSpPr/>
          <p:nvPr/>
        </p:nvSpPr>
        <p:spPr>
          <a:xfrm>
            <a:off x="10502886" y="5200335"/>
            <a:ext cx="1689114" cy="1690305"/>
          </a:xfrm>
          <a:custGeom>
            <a:avLst/>
            <a:gdLst/>
            <a:ahLst/>
            <a:cxnLst/>
            <a:rect l="l" t="t" r="r" b="b"/>
            <a:pathLst>
              <a:path w="2533671" h="2535458">
                <a:moveTo>
                  <a:pt x="0" y="0"/>
                </a:moveTo>
                <a:lnTo>
                  <a:pt x="2533671" y="0"/>
                </a:lnTo>
                <a:lnTo>
                  <a:pt x="2533671" y="2535458"/>
                </a:lnTo>
                <a:lnTo>
                  <a:pt x="0" y="2535458"/>
                </a:lnTo>
                <a:lnTo>
                  <a:pt x="0" y="0"/>
                </a:lnTo>
                <a:close/>
              </a:path>
            </a:pathLst>
          </a:custGeom>
          <a:blipFill>
            <a:blip r:embed="rId2"/>
            <a:stretch>
              <a:fillRect/>
            </a:stretch>
          </a:blipFill>
        </p:spPr>
        <p:txBody>
          <a:bodyPr/>
          <a:lstStyle/>
          <a:p>
            <a:endParaRPr lang="en-US" sz="1200"/>
          </a:p>
        </p:txBody>
      </p:sp>
      <p:sp>
        <p:nvSpPr>
          <p:cNvPr id="11" name="Freeform 11"/>
          <p:cNvSpPr/>
          <p:nvPr/>
        </p:nvSpPr>
        <p:spPr>
          <a:xfrm>
            <a:off x="569710" y="4373255"/>
            <a:ext cx="4073351" cy="2291259"/>
          </a:xfrm>
          <a:custGeom>
            <a:avLst/>
            <a:gdLst/>
            <a:ahLst/>
            <a:cxnLst/>
            <a:rect l="l" t="t" r="r" b="b"/>
            <a:pathLst>
              <a:path w="6110026" h="3436889">
                <a:moveTo>
                  <a:pt x="0" y="0"/>
                </a:moveTo>
                <a:lnTo>
                  <a:pt x="6110026" y="0"/>
                </a:lnTo>
                <a:lnTo>
                  <a:pt x="6110026" y="3436889"/>
                </a:lnTo>
                <a:lnTo>
                  <a:pt x="0" y="3436889"/>
                </a:lnTo>
                <a:lnTo>
                  <a:pt x="0" y="0"/>
                </a:lnTo>
                <a:close/>
              </a:path>
            </a:pathLst>
          </a:custGeom>
          <a:blipFill>
            <a:blip r:embed="rId3"/>
            <a:stretch>
              <a:fillRect t="-9222" b="-9222"/>
            </a:stretch>
          </a:blipFill>
        </p:spPr>
        <p:txBody>
          <a:bodyPr/>
          <a:lstStyle/>
          <a:p>
            <a:endParaRPr lang="en-US" sz="1200"/>
          </a:p>
        </p:txBody>
      </p:sp>
      <p:sp>
        <p:nvSpPr>
          <p:cNvPr id="12" name="Freeform 12"/>
          <p:cNvSpPr/>
          <p:nvPr/>
        </p:nvSpPr>
        <p:spPr>
          <a:xfrm>
            <a:off x="5223541" y="4373255"/>
            <a:ext cx="3439039" cy="2291259"/>
          </a:xfrm>
          <a:custGeom>
            <a:avLst/>
            <a:gdLst/>
            <a:ahLst/>
            <a:cxnLst/>
            <a:rect l="l" t="t" r="r" b="b"/>
            <a:pathLst>
              <a:path w="5158558" h="3436889">
                <a:moveTo>
                  <a:pt x="0" y="0"/>
                </a:moveTo>
                <a:lnTo>
                  <a:pt x="5158558" y="0"/>
                </a:lnTo>
                <a:lnTo>
                  <a:pt x="5158558" y="3436889"/>
                </a:lnTo>
                <a:lnTo>
                  <a:pt x="0" y="3436889"/>
                </a:lnTo>
                <a:lnTo>
                  <a:pt x="0" y="0"/>
                </a:lnTo>
                <a:close/>
              </a:path>
            </a:pathLst>
          </a:custGeom>
          <a:blipFill>
            <a:blip r:embed="rId4"/>
            <a:stretch>
              <a:fillRect t="-93" b="-93"/>
            </a:stretch>
          </a:blipFill>
        </p:spPr>
        <p:txBody>
          <a:bodyPr/>
          <a:lstStyle/>
          <a:p>
            <a:endParaRPr lang="en-US" sz="1200"/>
          </a:p>
        </p:txBody>
      </p:sp>
      <p:sp>
        <p:nvSpPr>
          <p:cNvPr id="13" name="Freeform 13"/>
          <p:cNvSpPr/>
          <p:nvPr/>
        </p:nvSpPr>
        <p:spPr>
          <a:xfrm>
            <a:off x="9028054" y="457787"/>
            <a:ext cx="2409196" cy="3616054"/>
          </a:xfrm>
          <a:custGeom>
            <a:avLst/>
            <a:gdLst/>
            <a:ahLst/>
            <a:cxnLst/>
            <a:rect l="l" t="t" r="r" b="b"/>
            <a:pathLst>
              <a:path w="3613794" h="5424081">
                <a:moveTo>
                  <a:pt x="0" y="0"/>
                </a:moveTo>
                <a:lnTo>
                  <a:pt x="3613794" y="0"/>
                </a:lnTo>
                <a:lnTo>
                  <a:pt x="3613794" y="5424080"/>
                </a:lnTo>
                <a:lnTo>
                  <a:pt x="0" y="5424080"/>
                </a:lnTo>
                <a:lnTo>
                  <a:pt x="0" y="0"/>
                </a:lnTo>
                <a:close/>
              </a:path>
            </a:pathLst>
          </a:custGeom>
          <a:blipFill>
            <a:blip r:embed="rId5"/>
            <a:stretch>
              <a:fillRect/>
            </a:stretch>
          </a:blipFill>
        </p:spPr>
        <p:txBody>
          <a:bodyPr/>
          <a:lstStyle/>
          <a:p>
            <a:endParaRPr lang="en-US" sz="12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85800" y="195941"/>
            <a:ext cx="4505093" cy="6285332"/>
          </a:xfrm>
          <a:custGeom>
            <a:avLst/>
            <a:gdLst/>
            <a:ahLst/>
            <a:cxnLst/>
            <a:rect l="l" t="t" r="r" b="b"/>
            <a:pathLst>
              <a:path w="6757639" h="9427998">
                <a:moveTo>
                  <a:pt x="0" y="0"/>
                </a:moveTo>
                <a:lnTo>
                  <a:pt x="6757639" y="0"/>
                </a:lnTo>
                <a:lnTo>
                  <a:pt x="6757639" y="9427998"/>
                </a:lnTo>
                <a:lnTo>
                  <a:pt x="0" y="9427998"/>
                </a:lnTo>
                <a:lnTo>
                  <a:pt x="0" y="0"/>
                </a:lnTo>
                <a:close/>
              </a:path>
            </a:pathLst>
          </a:custGeom>
          <a:blipFill>
            <a:blip r:embed="rId2"/>
            <a:stretch>
              <a:fillRect/>
            </a:stretch>
          </a:blipFill>
        </p:spPr>
        <p:txBody>
          <a:bodyPr/>
          <a:lstStyle/>
          <a:p>
            <a:endParaRPr lang="en-US" sz="1200"/>
          </a:p>
        </p:txBody>
      </p:sp>
      <p:grpSp>
        <p:nvGrpSpPr>
          <p:cNvPr id="3" name="Group 3"/>
          <p:cNvGrpSpPr/>
          <p:nvPr/>
        </p:nvGrpSpPr>
        <p:grpSpPr>
          <a:xfrm>
            <a:off x="8420100" y="1678661"/>
            <a:ext cx="3771900" cy="5179339"/>
            <a:chOff x="0" y="0"/>
            <a:chExt cx="7543800" cy="10358678"/>
          </a:xfrm>
        </p:grpSpPr>
        <p:sp>
          <p:nvSpPr>
            <p:cNvPr id="4" name="Freeform 4"/>
            <p:cNvSpPr/>
            <p:nvPr/>
          </p:nvSpPr>
          <p:spPr>
            <a:xfrm>
              <a:off x="0" y="0"/>
              <a:ext cx="7543800" cy="10358628"/>
            </a:xfrm>
            <a:custGeom>
              <a:avLst/>
              <a:gdLst/>
              <a:ahLst/>
              <a:cxnLst/>
              <a:rect l="l" t="t" r="r" b="b"/>
              <a:pathLst>
                <a:path w="7543800" h="10358628">
                  <a:moveTo>
                    <a:pt x="0" y="0"/>
                  </a:moveTo>
                  <a:lnTo>
                    <a:pt x="7543800" y="0"/>
                  </a:lnTo>
                  <a:lnTo>
                    <a:pt x="7543800" y="10358628"/>
                  </a:lnTo>
                  <a:lnTo>
                    <a:pt x="0" y="10358628"/>
                  </a:lnTo>
                  <a:close/>
                </a:path>
              </a:pathLst>
            </a:custGeom>
            <a:solidFill>
              <a:srgbClr val="EEEBEA"/>
            </a:solidFill>
          </p:spPr>
          <p:txBody>
            <a:bodyPr/>
            <a:lstStyle/>
            <a:p>
              <a:endParaRPr lang="en-US" sz="1200"/>
            </a:p>
          </p:txBody>
        </p:sp>
      </p:grpSp>
      <p:sp>
        <p:nvSpPr>
          <p:cNvPr id="5" name="Freeform 5"/>
          <p:cNvSpPr/>
          <p:nvPr/>
        </p:nvSpPr>
        <p:spPr>
          <a:xfrm>
            <a:off x="10502886" y="5200335"/>
            <a:ext cx="1689114" cy="1690305"/>
          </a:xfrm>
          <a:custGeom>
            <a:avLst/>
            <a:gdLst/>
            <a:ahLst/>
            <a:cxnLst/>
            <a:rect l="l" t="t" r="r" b="b"/>
            <a:pathLst>
              <a:path w="2533671" h="2535458">
                <a:moveTo>
                  <a:pt x="0" y="0"/>
                </a:moveTo>
                <a:lnTo>
                  <a:pt x="2533671" y="0"/>
                </a:lnTo>
                <a:lnTo>
                  <a:pt x="2533671" y="2535458"/>
                </a:lnTo>
                <a:lnTo>
                  <a:pt x="0" y="2535458"/>
                </a:lnTo>
                <a:lnTo>
                  <a:pt x="0" y="0"/>
                </a:lnTo>
                <a:close/>
              </a:path>
            </a:pathLst>
          </a:custGeom>
          <a:blipFill>
            <a:blip r:embed="rId3"/>
            <a:stretch>
              <a:fillRect/>
            </a:stretch>
          </a:blipFill>
        </p:spPr>
        <p:txBody>
          <a:bodyPr/>
          <a:lstStyle/>
          <a:p>
            <a:endParaRPr lang="en-US" sz="1200"/>
          </a:p>
        </p:txBody>
      </p:sp>
      <p:sp>
        <p:nvSpPr>
          <p:cNvPr id="6" name="Freeform 6"/>
          <p:cNvSpPr/>
          <p:nvPr/>
        </p:nvSpPr>
        <p:spPr>
          <a:xfrm>
            <a:off x="5993882" y="644955"/>
            <a:ext cx="4652118" cy="4608714"/>
          </a:xfrm>
          <a:custGeom>
            <a:avLst/>
            <a:gdLst/>
            <a:ahLst/>
            <a:cxnLst/>
            <a:rect l="l" t="t" r="r" b="b"/>
            <a:pathLst>
              <a:path w="6978177" h="6913071">
                <a:moveTo>
                  <a:pt x="0" y="0"/>
                </a:moveTo>
                <a:lnTo>
                  <a:pt x="6978177" y="0"/>
                </a:lnTo>
                <a:lnTo>
                  <a:pt x="6978177" y="6913071"/>
                </a:lnTo>
                <a:lnTo>
                  <a:pt x="0" y="6913071"/>
                </a:lnTo>
                <a:lnTo>
                  <a:pt x="0" y="0"/>
                </a:lnTo>
                <a:close/>
              </a:path>
            </a:pathLst>
          </a:custGeom>
          <a:blipFill>
            <a:blip r:embed="rId4"/>
            <a:stretch>
              <a:fillRect/>
            </a:stretch>
          </a:blipFill>
        </p:spPr>
        <p:txBody>
          <a:bodyPr/>
          <a:lstStyle/>
          <a:p>
            <a:endParaRPr lang="en-US" sz="12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420100" y="1678661"/>
            <a:ext cx="3771900" cy="5179339"/>
            <a:chOff x="0" y="0"/>
            <a:chExt cx="7543800" cy="10358678"/>
          </a:xfrm>
        </p:grpSpPr>
        <p:sp>
          <p:nvSpPr>
            <p:cNvPr id="3" name="Freeform 3"/>
            <p:cNvSpPr/>
            <p:nvPr/>
          </p:nvSpPr>
          <p:spPr>
            <a:xfrm>
              <a:off x="0" y="0"/>
              <a:ext cx="7543800" cy="10358628"/>
            </a:xfrm>
            <a:custGeom>
              <a:avLst/>
              <a:gdLst/>
              <a:ahLst/>
              <a:cxnLst/>
              <a:rect l="l" t="t" r="r" b="b"/>
              <a:pathLst>
                <a:path w="7543800" h="10358628">
                  <a:moveTo>
                    <a:pt x="0" y="0"/>
                  </a:moveTo>
                  <a:lnTo>
                    <a:pt x="7543800" y="0"/>
                  </a:lnTo>
                  <a:lnTo>
                    <a:pt x="7543800" y="10358628"/>
                  </a:lnTo>
                  <a:lnTo>
                    <a:pt x="0" y="10358628"/>
                  </a:lnTo>
                  <a:close/>
                </a:path>
              </a:pathLst>
            </a:custGeom>
            <a:solidFill>
              <a:srgbClr val="EEEBEA"/>
            </a:solidFill>
          </p:spPr>
          <p:txBody>
            <a:bodyPr/>
            <a:lstStyle/>
            <a:p>
              <a:endParaRPr lang="en-US" sz="1200"/>
            </a:p>
          </p:txBody>
        </p:sp>
      </p:grpSp>
      <p:grpSp>
        <p:nvGrpSpPr>
          <p:cNvPr id="4" name="Group 4"/>
          <p:cNvGrpSpPr/>
          <p:nvPr/>
        </p:nvGrpSpPr>
        <p:grpSpPr>
          <a:xfrm>
            <a:off x="1059873" y="764374"/>
            <a:ext cx="10446327" cy="1989218"/>
            <a:chOff x="0" y="0"/>
            <a:chExt cx="20892654" cy="3978436"/>
          </a:xfrm>
        </p:grpSpPr>
        <p:sp>
          <p:nvSpPr>
            <p:cNvPr id="5" name="Freeform 5"/>
            <p:cNvSpPr/>
            <p:nvPr/>
          </p:nvSpPr>
          <p:spPr>
            <a:xfrm>
              <a:off x="0" y="0"/>
              <a:ext cx="20892653" cy="3978436"/>
            </a:xfrm>
            <a:custGeom>
              <a:avLst/>
              <a:gdLst/>
              <a:ahLst/>
              <a:cxnLst/>
              <a:rect l="l" t="t" r="r" b="b"/>
              <a:pathLst>
                <a:path w="20892653" h="3978436">
                  <a:moveTo>
                    <a:pt x="0" y="0"/>
                  </a:moveTo>
                  <a:lnTo>
                    <a:pt x="20892653" y="0"/>
                  </a:lnTo>
                  <a:lnTo>
                    <a:pt x="20892653" y="3978436"/>
                  </a:lnTo>
                  <a:lnTo>
                    <a:pt x="0" y="3978436"/>
                  </a:lnTo>
                  <a:close/>
                </a:path>
              </a:pathLst>
            </a:custGeom>
            <a:solidFill>
              <a:srgbClr val="000000">
                <a:alpha val="0"/>
              </a:srgbClr>
            </a:solidFill>
          </p:spPr>
          <p:txBody>
            <a:bodyPr/>
            <a:lstStyle/>
            <a:p>
              <a:endParaRPr lang="en-US" sz="1200"/>
            </a:p>
          </p:txBody>
        </p:sp>
        <p:sp>
          <p:nvSpPr>
            <p:cNvPr id="6" name="TextBox 6"/>
            <p:cNvSpPr txBox="1"/>
            <p:nvPr/>
          </p:nvSpPr>
          <p:spPr>
            <a:xfrm>
              <a:off x="0" y="-85725"/>
              <a:ext cx="20892654" cy="4064161"/>
            </a:xfrm>
            <a:prstGeom prst="rect">
              <a:avLst/>
            </a:prstGeom>
          </p:spPr>
          <p:txBody>
            <a:bodyPr lIns="0" tIns="0" rIns="0" bIns="0" rtlCol="0" anchor="ctr"/>
            <a:lstStyle/>
            <a:p>
              <a:pPr algn="ctr">
                <a:lnSpc>
                  <a:spcPts val="7776"/>
                </a:lnSpc>
              </a:pPr>
              <a:r>
                <a:rPr lang="en-US" sz="7200" b="1">
                  <a:solidFill>
                    <a:srgbClr val="000000"/>
                  </a:solidFill>
                  <a:latin typeface="Optima Bold"/>
                  <a:ea typeface="Optima Bold"/>
                  <a:cs typeface="Optima Bold"/>
                  <a:sym typeface="Optima Bold"/>
                </a:rPr>
                <a:t>THANK YOU!</a:t>
              </a:r>
            </a:p>
            <a:p>
              <a:pPr algn="ctr">
                <a:lnSpc>
                  <a:spcPts val="5832"/>
                </a:lnSpc>
              </a:pPr>
              <a:r>
                <a:rPr lang="en-US" sz="5400" b="1">
                  <a:solidFill>
                    <a:srgbClr val="000000"/>
                  </a:solidFill>
                  <a:latin typeface="Optima Bold"/>
                  <a:ea typeface="Optima Bold"/>
                  <a:cs typeface="Optima Bold"/>
                  <a:sym typeface="Optima Bold"/>
                </a:rPr>
                <a:t>www.houseofcolour.com</a:t>
              </a:r>
            </a:p>
          </p:txBody>
        </p:sp>
      </p:grpSp>
      <p:grpSp>
        <p:nvGrpSpPr>
          <p:cNvPr id="7" name="Group 7"/>
          <p:cNvGrpSpPr/>
          <p:nvPr/>
        </p:nvGrpSpPr>
        <p:grpSpPr>
          <a:xfrm>
            <a:off x="5657850" y="2744932"/>
            <a:ext cx="6786995" cy="3570208"/>
            <a:chOff x="0" y="0"/>
            <a:chExt cx="13573990" cy="7140416"/>
          </a:xfrm>
        </p:grpSpPr>
        <p:sp>
          <p:nvSpPr>
            <p:cNvPr id="8" name="Freeform 8"/>
            <p:cNvSpPr/>
            <p:nvPr/>
          </p:nvSpPr>
          <p:spPr>
            <a:xfrm>
              <a:off x="0" y="0"/>
              <a:ext cx="13573990" cy="7140416"/>
            </a:xfrm>
            <a:custGeom>
              <a:avLst/>
              <a:gdLst/>
              <a:ahLst/>
              <a:cxnLst/>
              <a:rect l="l" t="t" r="r" b="b"/>
              <a:pathLst>
                <a:path w="13573990" h="7140416">
                  <a:moveTo>
                    <a:pt x="0" y="0"/>
                  </a:moveTo>
                  <a:lnTo>
                    <a:pt x="13573990" y="0"/>
                  </a:lnTo>
                  <a:lnTo>
                    <a:pt x="13573990" y="7140416"/>
                  </a:lnTo>
                  <a:lnTo>
                    <a:pt x="0" y="7140416"/>
                  </a:lnTo>
                  <a:close/>
                </a:path>
              </a:pathLst>
            </a:custGeom>
            <a:solidFill>
              <a:srgbClr val="000000">
                <a:alpha val="0"/>
              </a:srgbClr>
            </a:solidFill>
          </p:spPr>
          <p:txBody>
            <a:bodyPr/>
            <a:lstStyle/>
            <a:p>
              <a:endParaRPr lang="en-US" sz="1200"/>
            </a:p>
          </p:txBody>
        </p:sp>
        <p:sp>
          <p:nvSpPr>
            <p:cNvPr id="9" name="TextBox 9"/>
            <p:cNvSpPr txBox="1"/>
            <p:nvPr/>
          </p:nvSpPr>
          <p:spPr>
            <a:xfrm>
              <a:off x="0" y="0"/>
              <a:ext cx="13573990" cy="7140416"/>
            </a:xfrm>
            <a:prstGeom prst="rect">
              <a:avLst/>
            </a:prstGeom>
          </p:spPr>
          <p:txBody>
            <a:bodyPr lIns="0" tIns="0" rIns="0" bIns="0" rtlCol="0" anchor="t"/>
            <a:lstStyle/>
            <a:p>
              <a:pPr algn="ctr">
                <a:lnSpc>
                  <a:spcPts val="4320"/>
                </a:lnSpc>
              </a:pPr>
              <a:r>
                <a:rPr lang="en-US" sz="3600" b="1">
                  <a:solidFill>
                    <a:srgbClr val="000000"/>
                  </a:solidFill>
                  <a:latin typeface="Roboto Bold"/>
                  <a:ea typeface="Roboto Bold"/>
                  <a:cs typeface="Roboto Bold"/>
                  <a:sym typeface="Roboto Bold"/>
                </a:rPr>
                <a:t>Darcie Zauha</a:t>
              </a:r>
            </a:p>
            <a:p>
              <a:pPr algn="ctr">
                <a:lnSpc>
                  <a:spcPts val="4320"/>
                </a:lnSpc>
              </a:pPr>
              <a:r>
                <a:rPr lang="en-US" sz="3600" b="1">
                  <a:solidFill>
                    <a:srgbClr val="000000"/>
                  </a:solidFill>
                  <a:latin typeface="Roboto Bold"/>
                  <a:ea typeface="Roboto Bold"/>
                  <a:cs typeface="Roboto Bold"/>
                  <a:sym typeface="Roboto Bold"/>
                </a:rPr>
                <a:t>House of Colour West Omaha</a:t>
              </a:r>
            </a:p>
            <a:p>
              <a:pPr algn="ctr">
                <a:lnSpc>
                  <a:spcPts val="2640"/>
                </a:lnSpc>
              </a:pPr>
              <a:endParaRPr lang="en-US" sz="3600" b="1">
                <a:solidFill>
                  <a:srgbClr val="000000"/>
                </a:solidFill>
                <a:latin typeface="Roboto Bold"/>
                <a:ea typeface="Roboto Bold"/>
                <a:cs typeface="Roboto Bold"/>
                <a:sym typeface="Roboto Bold"/>
              </a:endParaRPr>
            </a:p>
            <a:p>
              <a:pPr algn="ctr">
                <a:lnSpc>
                  <a:spcPts val="2640"/>
                </a:lnSpc>
              </a:pPr>
              <a:r>
                <a:rPr lang="en-US" sz="2200" b="1" u="sng">
                  <a:solidFill>
                    <a:srgbClr val="0563C1"/>
                  </a:solidFill>
                  <a:latin typeface="Roboto Bold"/>
                  <a:ea typeface="Roboto Bold"/>
                  <a:cs typeface="Roboto Bold"/>
                  <a:sym typeface="Roboto Bold"/>
                  <a:hlinkClick r:id="rId2" tooltip="mailto:Darcie.Zauha@houseofcolour.com"/>
                </a:rPr>
                <a:t>Darcie.Zauha@houseofcolour.com</a:t>
              </a:r>
            </a:p>
            <a:p>
              <a:pPr algn="ctr">
                <a:lnSpc>
                  <a:spcPts val="2640"/>
                </a:lnSpc>
              </a:pPr>
              <a:endParaRPr lang="en-US" sz="2200" b="1" u="sng">
                <a:solidFill>
                  <a:srgbClr val="0563C1"/>
                </a:solidFill>
                <a:latin typeface="Roboto Bold"/>
                <a:ea typeface="Roboto Bold"/>
                <a:cs typeface="Roboto Bold"/>
                <a:sym typeface="Roboto Bold"/>
                <a:hlinkClick r:id="rId2" tooltip="mailto:Darcie.Zauha@houseofcolour.com"/>
              </a:endParaRPr>
            </a:p>
            <a:p>
              <a:pPr algn="ctr">
                <a:lnSpc>
                  <a:spcPts val="2640"/>
                </a:lnSpc>
              </a:pPr>
              <a:r>
                <a:rPr lang="en-US" sz="2200" b="1">
                  <a:solidFill>
                    <a:srgbClr val="000000"/>
                  </a:solidFill>
                  <a:latin typeface="Roboto Bold"/>
                  <a:ea typeface="Roboto Bold"/>
                  <a:cs typeface="Roboto Bold"/>
                  <a:sym typeface="Roboto Bold"/>
                </a:rPr>
                <a:t>402.672.1122</a:t>
              </a:r>
            </a:p>
            <a:p>
              <a:pPr algn="ctr">
                <a:lnSpc>
                  <a:spcPts val="2640"/>
                </a:lnSpc>
              </a:pPr>
              <a:r>
                <a:rPr lang="en-US" sz="2200" b="1">
                  <a:solidFill>
                    <a:srgbClr val="000000"/>
                  </a:solidFill>
                  <a:latin typeface="Roboto Bold"/>
                  <a:ea typeface="Roboto Bold"/>
                  <a:cs typeface="Roboto Bold"/>
                  <a:sym typeface="Roboto Bold"/>
                </a:rPr>
                <a:t>www.hocwestomaha.com</a:t>
              </a:r>
            </a:p>
            <a:p>
              <a:pPr algn="ctr">
                <a:lnSpc>
                  <a:spcPts val="2640"/>
                </a:lnSpc>
              </a:pPr>
              <a:r>
                <a:rPr lang="en-US" sz="2200" b="1">
                  <a:solidFill>
                    <a:srgbClr val="000000"/>
                  </a:solidFill>
                  <a:latin typeface="Roboto Bold"/>
                  <a:ea typeface="Roboto Bold"/>
                  <a:cs typeface="Roboto Bold"/>
                  <a:sym typeface="Roboto Bold"/>
                </a:rPr>
                <a:t>Instagram:  @HOC_west_omaha</a:t>
              </a:r>
            </a:p>
            <a:p>
              <a:pPr algn="ctr">
                <a:lnSpc>
                  <a:spcPts val="2640"/>
                </a:lnSpc>
              </a:pPr>
              <a:r>
                <a:rPr lang="en-US" sz="2200" b="1">
                  <a:solidFill>
                    <a:srgbClr val="000000"/>
                  </a:solidFill>
                  <a:latin typeface="Roboto Bold"/>
                  <a:ea typeface="Roboto Bold"/>
                  <a:cs typeface="Roboto Bold"/>
                  <a:sym typeface="Roboto Bold"/>
                </a:rPr>
                <a:t>Facebook:  House of Colour West Omaha</a:t>
              </a:r>
            </a:p>
          </p:txBody>
        </p:sp>
      </p:grpSp>
      <p:sp>
        <p:nvSpPr>
          <p:cNvPr id="10" name="Freeform 10"/>
          <p:cNvSpPr/>
          <p:nvPr/>
        </p:nvSpPr>
        <p:spPr>
          <a:xfrm>
            <a:off x="11024157" y="229770"/>
            <a:ext cx="964087" cy="1026307"/>
          </a:xfrm>
          <a:custGeom>
            <a:avLst/>
            <a:gdLst/>
            <a:ahLst/>
            <a:cxnLst/>
            <a:rect l="l" t="t" r="r" b="b"/>
            <a:pathLst>
              <a:path w="1446130" h="1539461">
                <a:moveTo>
                  <a:pt x="0" y="0"/>
                </a:moveTo>
                <a:lnTo>
                  <a:pt x="1446130" y="0"/>
                </a:lnTo>
                <a:lnTo>
                  <a:pt x="1446130" y="1539460"/>
                </a:lnTo>
                <a:lnTo>
                  <a:pt x="0" y="1539460"/>
                </a:lnTo>
                <a:lnTo>
                  <a:pt x="0" y="0"/>
                </a:lnTo>
                <a:close/>
              </a:path>
            </a:pathLst>
          </a:custGeom>
          <a:blipFill>
            <a:blip r:embed="rId3"/>
            <a:stretch>
              <a:fillRect r="-46"/>
            </a:stretch>
          </a:blipFill>
        </p:spPr>
        <p:txBody>
          <a:bodyPr/>
          <a:lstStyle/>
          <a:p>
            <a:endParaRPr lang="en-US" sz="1200"/>
          </a:p>
        </p:txBody>
      </p:sp>
      <p:sp>
        <p:nvSpPr>
          <p:cNvPr id="11" name="Freeform 11" descr="A group of women posing for a picture  AI-generated content may be incorrect."/>
          <p:cNvSpPr/>
          <p:nvPr/>
        </p:nvSpPr>
        <p:spPr>
          <a:xfrm>
            <a:off x="572651" y="2949247"/>
            <a:ext cx="5354708" cy="3569805"/>
          </a:xfrm>
          <a:custGeom>
            <a:avLst/>
            <a:gdLst/>
            <a:ahLst/>
            <a:cxnLst/>
            <a:rect l="l" t="t" r="r" b="b"/>
            <a:pathLst>
              <a:path w="8032062" h="5354707">
                <a:moveTo>
                  <a:pt x="0" y="0"/>
                </a:moveTo>
                <a:lnTo>
                  <a:pt x="8032062" y="0"/>
                </a:lnTo>
                <a:lnTo>
                  <a:pt x="8032062" y="5354708"/>
                </a:lnTo>
                <a:lnTo>
                  <a:pt x="0" y="5354708"/>
                </a:lnTo>
                <a:lnTo>
                  <a:pt x="0" y="0"/>
                </a:lnTo>
                <a:close/>
              </a:path>
            </a:pathLst>
          </a:custGeom>
          <a:blipFill>
            <a:blip r:embed="rId4"/>
            <a:stretch>
              <a:fillRect l="-6" r="-6"/>
            </a:stretch>
          </a:blipFill>
        </p:spPr>
        <p:txBody>
          <a:bodyPr/>
          <a:lstStyle/>
          <a:p>
            <a:endParaRPr lang="en-US" sz="12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EFE73-A9DB-318E-D4E8-4D57132BE183}"/>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3BC9E8CA-6BEE-F895-D676-1549FE54B37D}"/>
              </a:ext>
            </a:extLst>
          </p:cNvPr>
          <p:cNvSpPr>
            <a:spLocks noGrp="1"/>
          </p:cNvSpPr>
          <p:nvPr>
            <p:ph idx="1"/>
          </p:nvPr>
        </p:nvSpPr>
        <p:spPr/>
        <p:txBody>
          <a:bodyPr/>
          <a:lstStyle/>
          <a:p>
            <a:r>
              <a:rPr lang="en-US" dirty="0">
                <a:hlinkClick r:id="rId2"/>
              </a:rPr>
              <a:t>https://lookgoodfeelbetter.org/workshops/</a:t>
            </a:r>
            <a:endParaRPr lang="en-US" dirty="0"/>
          </a:p>
          <a:p>
            <a:pPr marL="0" indent="0">
              <a:buNone/>
            </a:pPr>
            <a:r>
              <a:rPr lang="en-US" dirty="0"/>
              <a:t>   (virtual workshops on skin, nail care, makeup and more)</a:t>
            </a:r>
          </a:p>
          <a:p>
            <a:r>
              <a:rPr lang="en-US" dirty="0">
                <a:hlinkClick r:id="rId3"/>
              </a:rPr>
              <a:t>https://everyou.com</a:t>
            </a:r>
            <a:r>
              <a:rPr lang="en-US" dirty="0"/>
              <a:t> (catalog of products including head coverings, hair pieces and wigs, and mastectomy bras, camisoles)</a:t>
            </a:r>
          </a:p>
        </p:txBody>
      </p:sp>
    </p:spTree>
    <p:extLst>
      <p:ext uri="{BB962C8B-B14F-4D97-AF65-F5344CB8AC3E}">
        <p14:creationId xmlns:p14="http://schemas.microsoft.com/office/powerpoint/2010/main" val="3025710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B1444-B4A1-BF81-8C85-E8D53F5C3EF3}"/>
              </a:ext>
            </a:extLst>
          </p:cNvPr>
          <p:cNvSpPr>
            <a:spLocks noGrp="1"/>
          </p:cNvSpPr>
          <p:nvPr>
            <p:ph type="title"/>
          </p:nvPr>
        </p:nvSpPr>
        <p:spPr/>
        <p:txBody>
          <a:bodyPr/>
          <a:lstStyle/>
          <a:p>
            <a:r>
              <a:rPr lang="en-US" dirty="0"/>
              <a:t>Cancer changes your body</a:t>
            </a:r>
          </a:p>
        </p:txBody>
      </p:sp>
      <p:sp>
        <p:nvSpPr>
          <p:cNvPr id="3" name="Content Placeholder 2">
            <a:extLst>
              <a:ext uri="{FF2B5EF4-FFF2-40B4-BE49-F238E27FC236}">
                <a16:creationId xmlns:a16="http://schemas.microsoft.com/office/drawing/2014/main" id="{3AE19D6B-F0F4-20F3-A88B-1E5D350C17EF}"/>
              </a:ext>
            </a:extLst>
          </p:cNvPr>
          <p:cNvSpPr>
            <a:spLocks noGrp="1"/>
          </p:cNvSpPr>
          <p:nvPr>
            <p:ph idx="1"/>
          </p:nvPr>
        </p:nvSpPr>
        <p:spPr/>
        <p:txBody>
          <a:bodyPr/>
          <a:lstStyle/>
          <a:p>
            <a:r>
              <a:rPr lang="en-US" dirty="0"/>
              <a:t>Surgeries, Chemo, radiation, drugs lead to:</a:t>
            </a:r>
          </a:p>
          <a:p>
            <a:pPr lvl="1"/>
            <a:r>
              <a:rPr lang="en-US" dirty="0"/>
              <a:t>Hair loss</a:t>
            </a:r>
          </a:p>
          <a:p>
            <a:pPr lvl="1"/>
            <a:r>
              <a:rPr lang="en-US" dirty="0"/>
              <a:t>Radiation burns</a:t>
            </a:r>
          </a:p>
          <a:p>
            <a:pPr lvl="1"/>
            <a:r>
              <a:rPr lang="en-US" dirty="0"/>
              <a:t>Pallor </a:t>
            </a:r>
          </a:p>
          <a:p>
            <a:pPr lvl="1"/>
            <a:r>
              <a:rPr lang="en-US" dirty="0"/>
              <a:t>Weight loss or gain</a:t>
            </a:r>
          </a:p>
          <a:p>
            <a:pPr lvl="1"/>
            <a:r>
              <a:rPr lang="en-US" dirty="0"/>
              <a:t>Skin rashes, dryness, itching, redness</a:t>
            </a:r>
          </a:p>
        </p:txBody>
      </p:sp>
    </p:spTree>
    <p:extLst>
      <p:ext uri="{BB962C8B-B14F-4D97-AF65-F5344CB8AC3E}">
        <p14:creationId xmlns:p14="http://schemas.microsoft.com/office/powerpoint/2010/main" val="1502879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E46F721-3785-414D-8697-16AF490E6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EE7274-1A30-CCF4-10E1-70A037235A46}"/>
              </a:ext>
            </a:extLst>
          </p:cNvPr>
          <p:cNvSpPr>
            <a:spLocks noGrp="1"/>
          </p:cNvSpPr>
          <p:nvPr>
            <p:ph type="title"/>
          </p:nvPr>
        </p:nvSpPr>
        <p:spPr>
          <a:xfrm>
            <a:off x="8115300" y="1562669"/>
            <a:ext cx="3389515" cy="2380681"/>
          </a:xfrm>
        </p:spPr>
        <p:txBody>
          <a:bodyPr vert="horz" lIns="91440" tIns="45720" rIns="91440" bIns="45720" rtlCol="0" anchor="b">
            <a:normAutofit/>
          </a:bodyPr>
          <a:lstStyle/>
          <a:p>
            <a:pPr algn="ctr"/>
            <a:r>
              <a:rPr lang="en-US" sz="3600">
                <a:solidFill>
                  <a:schemeClr val="tx1">
                    <a:lumMod val="85000"/>
                    <a:lumOff val="15000"/>
                  </a:schemeClr>
                </a:solidFill>
              </a:rPr>
              <a:t>Cancer can change your appearance</a:t>
            </a:r>
          </a:p>
        </p:txBody>
      </p:sp>
      <p:pic>
        <p:nvPicPr>
          <p:cNvPr id="6" name="Content Placeholder 11" descr="Worried.png">
            <a:extLst>
              <a:ext uri="{FF2B5EF4-FFF2-40B4-BE49-F238E27FC236}">
                <a16:creationId xmlns:a16="http://schemas.microsoft.com/office/drawing/2014/main" id="{02F509C8-F29C-425D-19DA-B25A6FDC02DF}"/>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3579" b="36032"/>
          <a:stretch/>
        </p:blipFill>
        <p:spPr>
          <a:xfrm>
            <a:off x="20" y="1"/>
            <a:ext cx="7665573" cy="6857999"/>
          </a:xfrm>
          <a:custGeom>
            <a:avLst/>
            <a:gdLst/>
            <a:ahLst/>
            <a:cxnLst/>
            <a:rect l="l" t="t" r="r" b="b"/>
            <a:pathLst>
              <a:path w="7665593" h="6857999">
                <a:moveTo>
                  <a:pt x="0" y="0"/>
                </a:moveTo>
                <a:lnTo>
                  <a:pt x="7363783" y="0"/>
                </a:lnTo>
                <a:lnTo>
                  <a:pt x="7372954" y="18152"/>
                </a:lnTo>
                <a:cubicBezTo>
                  <a:pt x="7378508" y="27417"/>
                  <a:pt x="7383821" y="35694"/>
                  <a:pt x="7386404" y="41707"/>
                </a:cubicBezTo>
                <a:lnTo>
                  <a:pt x="7389058" y="60832"/>
                </a:lnTo>
                <a:lnTo>
                  <a:pt x="7394074" y="60137"/>
                </a:lnTo>
                <a:lnTo>
                  <a:pt x="7394443" y="67241"/>
                </a:lnTo>
                <a:lnTo>
                  <a:pt x="7394565" y="83099"/>
                </a:lnTo>
                <a:cubicBezTo>
                  <a:pt x="7395324" y="92994"/>
                  <a:pt x="7394122" y="120511"/>
                  <a:pt x="7395957" y="130584"/>
                </a:cubicBezTo>
                <a:cubicBezTo>
                  <a:pt x="7401306" y="133490"/>
                  <a:pt x="7404223" y="137975"/>
                  <a:pt x="7405574" y="143540"/>
                </a:cubicBezTo>
                <a:lnTo>
                  <a:pt x="7405725" y="155795"/>
                </a:lnTo>
                <a:lnTo>
                  <a:pt x="7418615" y="226869"/>
                </a:lnTo>
                <a:lnTo>
                  <a:pt x="7419579" y="236641"/>
                </a:lnTo>
                <a:lnTo>
                  <a:pt x="7423900" y="241933"/>
                </a:lnTo>
                <a:cubicBezTo>
                  <a:pt x="7424763" y="245974"/>
                  <a:pt x="7424206" y="257579"/>
                  <a:pt x="7424760" y="260885"/>
                </a:cubicBezTo>
                <a:cubicBezTo>
                  <a:pt x="7425580" y="261177"/>
                  <a:pt x="7426400" y="261469"/>
                  <a:pt x="7427220" y="261761"/>
                </a:cubicBezTo>
                <a:cubicBezTo>
                  <a:pt x="7431152" y="272291"/>
                  <a:pt x="7444241" y="311893"/>
                  <a:pt x="7448344" y="324055"/>
                </a:cubicBezTo>
                <a:cubicBezTo>
                  <a:pt x="7444563" y="326484"/>
                  <a:pt x="7450535" y="331924"/>
                  <a:pt x="7451833" y="334727"/>
                </a:cubicBezTo>
                <a:cubicBezTo>
                  <a:pt x="7449286" y="335161"/>
                  <a:pt x="7448510" y="341947"/>
                  <a:pt x="7450776" y="343948"/>
                </a:cubicBezTo>
                <a:cubicBezTo>
                  <a:pt x="7463202" y="391652"/>
                  <a:pt x="7437523" y="367773"/>
                  <a:pt x="7453791" y="395003"/>
                </a:cubicBezTo>
                <a:cubicBezTo>
                  <a:pt x="7454869" y="399820"/>
                  <a:pt x="7453841" y="403723"/>
                  <a:pt x="7451939" y="407147"/>
                </a:cubicBezTo>
                <a:lnTo>
                  <a:pt x="7448030" y="412254"/>
                </a:lnTo>
                <a:lnTo>
                  <a:pt x="7455416" y="432021"/>
                </a:lnTo>
                <a:cubicBezTo>
                  <a:pt x="7457991" y="441758"/>
                  <a:pt x="7459699" y="452007"/>
                  <a:pt x="7460479" y="462523"/>
                </a:cubicBezTo>
                <a:cubicBezTo>
                  <a:pt x="7455275" y="464882"/>
                  <a:pt x="7462669" y="473136"/>
                  <a:pt x="7464133" y="477020"/>
                </a:cubicBezTo>
                <a:cubicBezTo>
                  <a:pt x="7460734" y="477060"/>
                  <a:pt x="7459104" y="485663"/>
                  <a:pt x="7461914" y="488716"/>
                </a:cubicBezTo>
                <a:cubicBezTo>
                  <a:pt x="7474065" y="552879"/>
                  <a:pt x="7442314" y="516775"/>
                  <a:pt x="7461353" y="555280"/>
                </a:cubicBezTo>
                <a:cubicBezTo>
                  <a:pt x="7462345" y="561721"/>
                  <a:pt x="7460642" y="566553"/>
                  <a:pt x="7457829" y="570585"/>
                </a:cubicBezTo>
                <a:lnTo>
                  <a:pt x="7450804" y="577839"/>
                </a:lnTo>
                <a:lnTo>
                  <a:pt x="7453309" y="583524"/>
                </a:lnTo>
                <a:cubicBezTo>
                  <a:pt x="7453505" y="604977"/>
                  <a:pt x="7446306" y="611303"/>
                  <a:pt x="7453558" y="623785"/>
                </a:cubicBezTo>
                <a:cubicBezTo>
                  <a:pt x="7438483" y="642230"/>
                  <a:pt x="7452055" y="636019"/>
                  <a:pt x="7454362" y="650049"/>
                </a:cubicBezTo>
                <a:cubicBezTo>
                  <a:pt x="7457368" y="661117"/>
                  <a:pt x="7463152" y="640798"/>
                  <a:pt x="7464006" y="651645"/>
                </a:cubicBezTo>
                <a:cubicBezTo>
                  <a:pt x="7460114" y="663380"/>
                  <a:pt x="7472201" y="662829"/>
                  <a:pt x="7467442" y="675032"/>
                </a:cubicBezTo>
                <a:cubicBezTo>
                  <a:pt x="7458335" y="672068"/>
                  <a:pt x="7469207" y="699114"/>
                  <a:pt x="7461251" y="699956"/>
                </a:cubicBezTo>
                <a:cubicBezTo>
                  <a:pt x="7472628" y="710321"/>
                  <a:pt x="7458614" y="715529"/>
                  <a:pt x="7462119" y="729331"/>
                </a:cubicBezTo>
                <a:cubicBezTo>
                  <a:pt x="7466423" y="735831"/>
                  <a:pt x="7467162" y="740521"/>
                  <a:pt x="7462533" y="746910"/>
                </a:cubicBezTo>
                <a:cubicBezTo>
                  <a:pt x="7483486" y="776851"/>
                  <a:pt x="7463470" y="765024"/>
                  <a:pt x="7471529" y="793043"/>
                </a:cubicBezTo>
                <a:cubicBezTo>
                  <a:pt x="7480002" y="817184"/>
                  <a:pt x="7485500" y="844550"/>
                  <a:pt x="7505730" y="867898"/>
                </a:cubicBezTo>
                <a:cubicBezTo>
                  <a:pt x="7511461" y="872184"/>
                  <a:pt x="7513630" y="882707"/>
                  <a:pt x="7510576" y="891400"/>
                </a:cubicBezTo>
                <a:cubicBezTo>
                  <a:pt x="7510049" y="892894"/>
                  <a:pt x="7509385" y="894278"/>
                  <a:pt x="7508604" y="895508"/>
                </a:cubicBezTo>
                <a:cubicBezTo>
                  <a:pt x="7511698" y="915692"/>
                  <a:pt x="7525520" y="989520"/>
                  <a:pt x="7529143" y="1012510"/>
                </a:cubicBezTo>
                <a:cubicBezTo>
                  <a:pt x="7521781" y="1014371"/>
                  <a:pt x="7535067" y="1025997"/>
                  <a:pt x="7530347" y="1033444"/>
                </a:cubicBezTo>
                <a:cubicBezTo>
                  <a:pt x="7526204" y="1038777"/>
                  <a:pt x="7529270" y="1043549"/>
                  <a:pt x="7529596" y="1049120"/>
                </a:cubicBezTo>
                <a:cubicBezTo>
                  <a:pt x="7526339" y="1056460"/>
                  <a:pt x="7532220" y="1080398"/>
                  <a:pt x="7536437" y="1086639"/>
                </a:cubicBezTo>
                <a:cubicBezTo>
                  <a:pt x="7551094" y="1101553"/>
                  <a:pt x="7540210" y="1135442"/>
                  <a:pt x="7551438" y="1147834"/>
                </a:cubicBezTo>
                <a:cubicBezTo>
                  <a:pt x="7553086" y="1152330"/>
                  <a:pt x="7553752" y="1156729"/>
                  <a:pt x="7553808" y="1161047"/>
                </a:cubicBezTo>
                <a:lnTo>
                  <a:pt x="7552572" y="1173130"/>
                </a:lnTo>
                <a:lnTo>
                  <a:pt x="7549434" y="1176566"/>
                </a:lnTo>
                <a:lnTo>
                  <a:pt x="7550211" y="1183950"/>
                </a:lnTo>
                <a:lnTo>
                  <a:pt x="7549733" y="1186066"/>
                </a:lnTo>
                <a:cubicBezTo>
                  <a:pt x="7548807" y="1190108"/>
                  <a:pt x="7548001" y="1194099"/>
                  <a:pt x="7547683" y="1198047"/>
                </a:cubicBezTo>
                <a:cubicBezTo>
                  <a:pt x="7563423" y="1192855"/>
                  <a:pt x="7547566" y="1230782"/>
                  <a:pt x="7560295" y="1219849"/>
                </a:cubicBezTo>
                <a:cubicBezTo>
                  <a:pt x="7561281" y="1240644"/>
                  <a:pt x="7573138" y="1224782"/>
                  <a:pt x="7561835" y="1249779"/>
                </a:cubicBezTo>
                <a:cubicBezTo>
                  <a:pt x="7574707" y="1282065"/>
                  <a:pt x="7569916" y="1332957"/>
                  <a:pt x="7589445" y="1358245"/>
                </a:cubicBezTo>
                <a:cubicBezTo>
                  <a:pt x="7581989" y="1355103"/>
                  <a:pt x="7576204" y="1368711"/>
                  <a:pt x="7579904" y="1378136"/>
                </a:cubicBezTo>
                <a:cubicBezTo>
                  <a:pt x="7550647" y="1367117"/>
                  <a:pt x="7606267" y="1415404"/>
                  <a:pt x="7586303" y="1423699"/>
                </a:cubicBezTo>
                <a:cubicBezTo>
                  <a:pt x="7604838" y="1424108"/>
                  <a:pt x="7636267" y="1466352"/>
                  <a:pt x="7621059" y="1486236"/>
                </a:cubicBezTo>
                <a:cubicBezTo>
                  <a:pt x="7624771" y="1516526"/>
                  <a:pt x="7640092" y="1537976"/>
                  <a:pt x="7633966" y="1569734"/>
                </a:cubicBezTo>
                <a:cubicBezTo>
                  <a:pt x="7636447" y="1570719"/>
                  <a:pt x="7638522" y="1572334"/>
                  <a:pt x="7640304" y="1574384"/>
                </a:cubicBezTo>
                <a:lnTo>
                  <a:pt x="7644628" y="1581242"/>
                </a:lnTo>
                <a:lnTo>
                  <a:pt x="7644313" y="1582567"/>
                </a:lnTo>
                <a:cubicBezTo>
                  <a:pt x="7644257" y="1587776"/>
                  <a:pt x="7645302" y="1590443"/>
                  <a:pt x="7646831" y="1591983"/>
                </a:cubicBezTo>
                <a:cubicBezTo>
                  <a:pt x="7647577" y="1592347"/>
                  <a:pt x="7648323" y="1592711"/>
                  <a:pt x="7649069" y="1593074"/>
                </a:cubicBezTo>
                <a:lnTo>
                  <a:pt x="7651326" y="1599230"/>
                </a:lnTo>
                <a:lnTo>
                  <a:pt x="7657195" y="1610539"/>
                </a:lnTo>
                <a:lnTo>
                  <a:pt x="7656957" y="1613422"/>
                </a:lnTo>
                <a:lnTo>
                  <a:pt x="7663730" y="1631673"/>
                </a:lnTo>
                <a:lnTo>
                  <a:pt x="7663189" y="1632289"/>
                </a:lnTo>
                <a:cubicBezTo>
                  <a:pt x="7662131" y="1634085"/>
                  <a:pt x="7661641" y="1636199"/>
                  <a:pt x="7662326" y="1639024"/>
                </a:cubicBezTo>
                <a:cubicBezTo>
                  <a:pt x="7651979" y="1640024"/>
                  <a:pt x="7659188" y="1642819"/>
                  <a:pt x="7662125" y="1651067"/>
                </a:cubicBezTo>
                <a:cubicBezTo>
                  <a:pt x="7646711" y="1654462"/>
                  <a:pt x="7660667" y="1674670"/>
                  <a:pt x="7653812" y="1683345"/>
                </a:cubicBezTo>
                <a:cubicBezTo>
                  <a:pt x="7656316" y="1689330"/>
                  <a:pt x="7658683" y="1695719"/>
                  <a:pt x="7660803" y="1702414"/>
                </a:cubicBezTo>
                <a:lnTo>
                  <a:pt x="7661867" y="1756201"/>
                </a:lnTo>
                <a:lnTo>
                  <a:pt x="7649453" y="1812530"/>
                </a:lnTo>
                <a:cubicBezTo>
                  <a:pt x="7649183" y="1833366"/>
                  <a:pt x="7644573" y="1851408"/>
                  <a:pt x="7647823" y="1869041"/>
                </a:cubicBezTo>
                <a:cubicBezTo>
                  <a:pt x="7644238" y="1876204"/>
                  <a:pt x="7642789" y="1882956"/>
                  <a:pt x="7648156" y="1889503"/>
                </a:cubicBezTo>
                <a:cubicBezTo>
                  <a:pt x="7646365" y="1908946"/>
                  <a:pt x="7638702" y="1913653"/>
                  <a:pt x="7644679" y="1925974"/>
                </a:cubicBezTo>
                <a:cubicBezTo>
                  <a:pt x="7632281" y="1936898"/>
                  <a:pt x="7637013" y="1937545"/>
                  <a:pt x="7640564" y="1942678"/>
                </a:cubicBezTo>
                <a:lnTo>
                  <a:pt x="7640816" y="1943410"/>
                </a:lnTo>
                <a:lnTo>
                  <a:pt x="7639044" y="1944904"/>
                </a:lnTo>
                <a:lnTo>
                  <a:pt x="7638223" y="1947993"/>
                </a:lnTo>
                <a:lnTo>
                  <a:pt x="7638752" y="1956430"/>
                </a:lnTo>
                <a:lnTo>
                  <a:pt x="7639407" y="1959603"/>
                </a:lnTo>
                <a:cubicBezTo>
                  <a:pt x="7639690" y="1961788"/>
                  <a:pt x="7639658" y="1963239"/>
                  <a:pt x="7639396" y="1964244"/>
                </a:cubicBezTo>
                <a:lnTo>
                  <a:pt x="7639249" y="1964361"/>
                </a:lnTo>
                <a:lnTo>
                  <a:pt x="7639521" y="1968708"/>
                </a:lnTo>
                <a:cubicBezTo>
                  <a:pt x="7640315" y="1976045"/>
                  <a:pt x="7641402" y="1983186"/>
                  <a:pt x="7642694" y="1989983"/>
                </a:cubicBezTo>
                <a:cubicBezTo>
                  <a:pt x="7634556" y="1995729"/>
                  <a:pt x="7644169" y="2020842"/>
                  <a:pt x="7628828" y="2018094"/>
                </a:cubicBezTo>
                <a:cubicBezTo>
                  <a:pt x="7630116" y="2027262"/>
                  <a:pt x="7636485" y="2032807"/>
                  <a:pt x="7626423" y="2029720"/>
                </a:cubicBezTo>
                <a:cubicBezTo>
                  <a:pt x="7626559" y="2032738"/>
                  <a:pt x="7625703" y="2034598"/>
                  <a:pt x="7624364" y="2035929"/>
                </a:cubicBezTo>
                <a:lnTo>
                  <a:pt x="7623733" y="2036314"/>
                </a:lnTo>
                <a:lnTo>
                  <a:pt x="7626847" y="2056711"/>
                </a:lnTo>
                <a:lnTo>
                  <a:pt x="7626090" y="2059419"/>
                </a:lnTo>
                <a:lnTo>
                  <a:pt x="7629618" y="2072712"/>
                </a:lnTo>
                <a:lnTo>
                  <a:pt x="7630641" y="2079581"/>
                </a:lnTo>
                <a:lnTo>
                  <a:pt x="7632577" y="2081522"/>
                </a:lnTo>
                <a:cubicBezTo>
                  <a:pt x="7633753" y="2083617"/>
                  <a:pt x="7634261" y="2086620"/>
                  <a:pt x="7633251" y="2091658"/>
                </a:cubicBezTo>
                <a:lnTo>
                  <a:pt x="7632707" y="2092825"/>
                </a:lnTo>
                <a:lnTo>
                  <a:pt x="7635575" y="2101184"/>
                </a:lnTo>
                <a:cubicBezTo>
                  <a:pt x="7636900" y="2103876"/>
                  <a:pt x="7638586" y="2106260"/>
                  <a:pt x="7640772" y="2108190"/>
                </a:cubicBezTo>
                <a:cubicBezTo>
                  <a:pt x="7629093" y="2136655"/>
                  <a:pt x="7639778" y="2163513"/>
                  <a:pt x="7637758" y="2194409"/>
                </a:cubicBezTo>
                <a:cubicBezTo>
                  <a:pt x="7619585" y="2207765"/>
                  <a:pt x="7641835" y="2261154"/>
                  <a:pt x="7659453" y="2268824"/>
                </a:cubicBezTo>
                <a:cubicBezTo>
                  <a:pt x="7644015" y="2268997"/>
                  <a:pt x="7665037" y="2307714"/>
                  <a:pt x="7665583" y="2317700"/>
                </a:cubicBezTo>
                <a:cubicBezTo>
                  <a:pt x="7665764" y="2321029"/>
                  <a:pt x="7663671" y="2321166"/>
                  <a:pt x="7657195" y="2315619"/>
                </a:cubicBezTo>
                <a:cubicBezTo>
                  <a:pt x="7658997" y="2326231"/>
                  <a:pt x="7650972" y="2337185"/>
                  <a:pt x="7644431" y="2331209"/>
                </a:cubicBezTo>
                <a:cubicBezTo>
                  <a:pt x="7658433" y="2363448"/>
                  <a:pt x="7644510" y="2411031"/>
                  <a:pt x="7650869" y="2447461"/>
                </a:cubicBezTo>
                <a:cubicBezTo>
                  <a:pt x="7635485" y="2467322"/>
                  <a:pt x="7649719" y="2456555"/>
                  <a:pt x="7646841" y="2477156"/>
                </a:cubicBezTo>
                <a:cubicBezTo>
                  <a:pt x="7661004" y="2471521"/>
                  <a:pt x="7638896" y="2502164"/>
                  <a:pt x="7654880" y="2503292"/>
                </a:cubicBezTo>
                <a:cubicBezTo>
                  <a:pt x="7653849" y="2507005"/>
                  <a:pt x="7652348" y="2510567"/>
                  <a:pt x="7650720" y="2514131"/>
                </a:cubicBezTo>
                <a:lnTo>
                  <a:pt x="7649876" y="2516003"/>
                </a:lnTo>
                <a:lnTo>
                  <a:pt x="7649263" y="2523483"/>
                </a:lnTo>
                <a:lnTo>
                  <a:pt x="7645633" y="2525592"/>
                </a:lnTo>
                <a:lnTo>
                  <a:pt x="7642233" y="2536851"/>
                </a:lnTo>
                <a:cubicBezTo>
                  <a:pt x="7641494" y="2541069"/>
                  <a:pt x="7641323" y="2545607"/>
                  <a:pt x="7642069" y="2550622"/>
                </a:cubicBezTo>
                <a:cubicBezTo>
                  <a:pt x="7648404" y="2562959"/>
                  <a:pt x="7640640" y="2582170"/>
                  <a:pt x="7641110" y="2599544"/>
                </a:cubicBezTo>
                <a:lnTo>
                  <a:pt x="7643071" y="2607523"/>
                </a:lnTo>
                <a:lnTo>
                  <a:pt x="7639801" y="2633566"/>
                </a:lnTo>
                <a:cubicBezTo>
                  <a:pt x="7639166" y="2640978"/>
                  <a:pt x="7638833" y="2648672"/>
                  <a:pt x="7639065" y="2656773"/>
                </a:cubicBezTo>
                <a:lnTo>
                  <a:pt x="7640624" y="2671810"/>
                </a:lnTo>
                <a:lnTo>
                  <a:pt x="7639332" y="2675751"/>
                </a:lnTo>
                <a:cubicBezTo>
                  <a:pt x="7639476" y="2682617"/>
                  <a:pt x="7644027" y="2691703"/>
                  <a:pt x="7638498" y="2690893"/>
                </a:cubicBezTo>
                <a:lnTo>
                  <a:pt x="7640415" y="2698606"/>
                </a:lnTo>
                <a:lnTo>
                  <a:pt x="7636002" y="2706218"/>
                </a:lnTo>
                <a:cubicBezTo>
                  <a:pt x="7634978" y="2707053"/>
                  <a:pt x="7633887" y="2707679"/>
                  <a:pt x="7632770" y="2708079"/>
                </a:cubicBezTo>
                <a:lnTo>
                  <a:pt x="7634220" y="2718854"/>
                </a:lnTo>
                <a:lnTo>
                  <a:pt x="7631061" y="2727688"/>
                </a:lnTo>
                <a:lnTo>
                  <a:pt x="7633127" y="2735389"/>
                </a:lnTo>
                <a:lnTo>
                  <a:pt x="7632661" y="2738584"/>
                </a:lnTo>
                <a:lnTo>
                  <a:pt x="7631098" y="2746529"/>
                </a:lnTo>
                <a:cubicBezTo>
                  <a:pt x="7630002" y="2750602"/>
                  <a:pt x="7628681" y="2755160"/>
                  <a:pt x="7627624" y="2760235"/>
                </a:cubicBezTo>
                <a:lnTo>
                  <a:pt x="7627140" y="2764511"/>
                </a:lnTo>
                <a:lnTo>
                  <a:pt x="7621827" y="2773820"/>
                </a:lnTo>
                <a:cubicBezTo>
                  <a:pt x="7617811" y="2780593"/>
                  <a:pt x="7615104" y="2785923"/>
                  <a:pt x="7617284" y="2791840"/>
                </a:cubicBezTo>
                <a:cubicBezTo>
                  <a:pt x="7612094" y="2801924"/>
                  <a:pt x="7597550" y="2808970"/>
                  <a:pt x="7601430" y="2823567"/>
                </a:cubicBezTo>
                <a:cubicBezTo>
                  <a:pt x="7594841" y="2819137"/>
                  <a:pt x="7600633" y="2839778"/>
                  <a:pt x="7593865" y="2842217"/>
                </a:cubicBezTo>
                <a:cubicBezTo>
                  <a:pt x="7588415" y="2843342"/>
                  <a:pt x="7588901" y="2849866"/>
                  <a:pt x="7586893" y="2854834"/>
                </a:cubicBezTo>
                <a:cubicBezTo>
                  <a:pt x="7581327" y="2858374"/>
                  <a:pt x="7576244" y="2883372"/>
                  <a:pt x="7577046" y="2892075"/>
                </a:cubicBezTo>
                <a:cubicBezTo>
                  <a:pt x="7582584" y="2916606"/>
                  <a:pt x="7560175" y="2936338"/>
                  <a:pt x="7564026" y="2955950"/>
                </a:cubicBezTo>
                <a:cubicBezTo>
                  <a:pt x="7563501" y="2961086"/>
                  <a:pt x="7562240" y="2965343"/>
                  <a:pt x="7560529" y="2969031"/>
                </a:cubicBezTo>
                <a:lnTo>
                  <a:pt x="7554631" y="2978222"/>
                </a:lnTo>
                <a:lnTo>
                  <a:pt x="7550747" y="2978564"/>
                </a:lnTo>
                <a:lnTo>
                  <a:pt x="7548359" y="2985429"/>
                </a:lnTo>
                <a:lnTo>
                  <a:pt x="7547120" y="2986826"/>
                </a:lnTo>
                <a:cubicBezTo>
                  <a:pt x="7544741" y="2989483"/>
                  <a:pt x="7542480" y="2992194"/>
                  <a:pt x="7540621" y="2995267"/>
                </a:cubicBezTo>
                <a:cubicBezTo>
                  <a:pt x="7555200" y="3003715"/>
                  <a:pt x="7527208" y="3022799"/>
                  <a:pt x="7541739" y="3023946"/>
                </a:cubicBezTo>
                <a:cubicBezTo>
                  <a:pt x="7534059" y="3042303"/>
                  <a:pt x="7549904" y="3038579"/>
                  <a:pt x="7530781" y="3050462"/>
                </a:cubicBezTo>
                <a:cubicBezTo>
                  <a:pt x="7527838" y="3088204"/>
                  <a:pt x="7503338" y="3127251"/>
                  <a:pt x="7508515" y="3164510"/>
                </a:cubicBezTo>
                <a:cubicBezTo>
                  <a:pt x="7503888" y="3155782"/>
                  <a:pt x="7493770" y="3162549"/>
                  <a:pt x="7492866" y="3173520"/>
                </a:cubicBezTo>
                <a:cubicBezTo>
                  <a:pt x="7474179" y="3140376"/>
                  <a:pt x="7498581" y="3226463"/>
                  <a:pt x="7479395" y="3217191"/>
                </a:cubicBezTo>
                <a:cubicBezTo>
                  <a:pt x="7493905" y="3232643"/>
                  <a:pt x="7501608" y="3293915"/>
                  <a:pt x="7481475" y="3298298"/>
                </a:cubicBezTo>
                <a:cubicBezTo>
                  <a:pt x="7472089" y="3326890"/>
                  <a:pt x="7475493" y="3357480"/>
                  <a:pt x="7457722" y="3379292"/>
                </a:cubicBezTo>
                <a:cubicBezTo>
                  <a:pt x="7459285" y="3382143"/>
                  <a:pt x="7460273" y="3385199"/>
                  <a:pt x="7460850" y="3388381"/>
                </a:cubicBezTo>
                <a:lnTo>
                  <a:pt x="7461482" y="3397694"/>
                </a:lnTo>
                <a:lnTo>
                  <a:pt x="7460695" y="3398556"/>
                </a:lnTo>
                <a:cubicBezTo>
                  <a:pt x="7458532" y="3402904"/>
                  <a:pt x="7458275" y="3406007"/>
                  <a:pt x="7458858" y="3408553"/>
                </a:cubicBezTo>
                <a:lnTo>
                  <a:pt x="7460185" y="3411299"/>
                </a:lnTo>
                <a:lnTo>
                  <a:pt x="7459468" y="3418333"/>
                </a:lnTo>
                <a:lnTo>
                  <a:pt x="7459515" y="3432662"/>
                </a:lnTo>
                <a:lnTo>
                  <a:pt x="7458154" y="3434902"/>
                </a:lnTo>
                <a:lnTo>
                  <a:pt x="7456091" y="3455825"/>
                </a:lnTo>
                <a:cubicBezTo>
                  <a:pt x="7455865" y="3455850"/>
                  <a:pt x="7455638" y="3455877"/>
                  <a:pt x="7455413" y="3455903"/>
                </a:cubicBezTo>
                <a:cubicBezTo>
                  <a:pt x="7453843" y="3456557"/>
                  <a:pt x="7452596" y="3457940"/>
                  <a:pt x="7451989" y="3460886"/>
                </a:cubicBezTo>
                <a:cubicBezTo>
                  <a:pt x="7443388" y="3453296"/>
                  <a:pt x="7447961" y="3461529"/>
                  <a:pt x="7446929" y="3470886"/>
                </a:cubicBezTo>
                <a:cubicBezTo>
                  <a:pt x="7433341" y="3461186"/>
                  <a:pt x="7436171" y="3489615"/>
                  <a:pt x="7427213" y="3491353"/>
                </a:cubicBezTo>
                <a:cubicBezTo>
                  <a:pt x="7426761" y="3498443"/>
                  <a:pt x="7426037" y="3505767"/>
                  <a:pt x="7424990" y="3513143"/>
                </a:cubicBezTo>
                <a:lnTo>
                  <a:pt x="7424186" y="3517424"/>
                </a:lnTo>
                <a:cubicBezTo>
                  <a:pt x="7424132" y="3517438"/>
                  <a:pt x="7424077" y="3517453"/>
                  <a:pt x="7424024" y="3517467"/>
                </a:cubicBezTo>
                <a:cubicBezTo>
                  <a:pt x="7423536" y="3518305"/>
                  <a:pt x="7423153" y="3519678"/>
                  <a:pt x="7422883" y="3521896"/>
                </a:cubicBezTo>
                <a:lnTo>
                  <a:pt x="7422723" y="3525229"/>
                </a:lnTo>
                <a:lnTo>
                  <a:pt x="7421163" y="3533534"/>
                </a:lnTo>
                <a:lnTo>
                  <a:pt x="7419650" y="3536108"/>
                </a:lnTo>
                <a:lnTo>
                  <a:pt x="7417640" y="3536718"/>
                </a:lnTo>
                <a:lnTo>
                  <a:pt x="7417697" y="3537534"/>
                </a:lnTo>
                <a:cubicBezTo>
                  <a:pt x="7419749" y="3544077"/>
                  <a:pt x="7423989" y="3546875"/>
                  <a:pt x="7409814" y="3551598"/>
                </a:cubicBezTo>
                <a:cubicBezTo>
                  <a:pt x="7412376" y="3566128"/>
                  <a:pt x="7404108" y="3567090"/>
                  <a:pt x="7397719" y="3584844"/>
                </a:cubicBezTo>
                <a:cubicBezTo>
                  <a:pt x="7401116" y="3593573"/>
                  <a:pt x="7398130" y="3599358"/>
                  <a:pt x="7393057" y="3604546"/>
                </a:cubicBezTo>
                <a:cubicBezTo>
                  <a:pt x="7391792" y="3622895"/>
                  <a:pt x="7383125" y="3638008"/>
                  <a:pt x="7377811" y="3657793"/>
                </a:cubicBezTo>
                <a:cubicBezTo>
                  <a:pt x="7379886" y="3680874"/>
                  <a:pt x="7366255" y="3689531"/>
                  <a:pt x="7360624" y="3710685"/>
                </a:cubicBezTo>
                <a:cubicBezTo>
                  <a:pt x="7367950" y="3731637"/>
                  <a:pt x="7347999" y="3723947"/>
                  <a:pt x="7341489" y="3734006"/>
                </a:cubicBezTo>
                <a:lnTo>
                  <a:pt x="7340478" y="3737028"/>
                </a:lnTo>
                <a:lnTo>
                  <a:pt x="7340489" y="3745476"/>
                </a:lnTo>
                <a:lnTo>
                  <a:pt x="7340950" y="3748687"/>
                </a:lnTo>
                <a:cubicBezTo>
                  <a:pt x="7341098" y="3750887"/>
                  <a:pt x="7340976" y="3752333"/>
                  <a:pt x="7340653" y="3753314"/>
                </a:cubicBezTo>
                <a:lnTo>
                  <a:pt x="7340500" y="3753419"/>
                </a:lnTo>
                <a:lnTo>
                  <a:pt x="7340506" y="3757774"/>
                </a:lnTo>
                <a:cubicBezTo>
                  <a:pt x="7340847" y="3765147"/>
                  <a:pt x="7341495" y="3772345"/>
                  <a:pt x="7342369" y="3779218"/>
                </a:cubicBezTo>
                <a:cubicBezTo>
                  <a:pt x="7333890" y="3784348"/>
                  <a:pt x="7341949" y="3810090"/>
                  <a:pt x="7326800" y="3806225"/>
                </a:cubicBezTo>
                <a:cubicBezTo>
                  <a:pt x="7327524" y="3815461"/>
                  <a:pt x="7333545" y="3821456"/>
                  <a:pt x="7323686" y="3817640"/>
                </a:cubicBezTo>
                <a:cubicBezTo>
                  <a:pt x="7323637" y="3820659"/>
                  <a:pt x="7322668" y="3822449"/>
                  <a:pt x="7321247" y="3823678"/>
                </a:cubicBezTo>
                <a:lnTo>
                  <a:pt x="7320595" y="3824018"/>
                </a:lnTo>
                <a:lnTo>
                  <a:pt x="7322453" y="3844579"/>
                </a:lnTo>
                <a:lnTo>
                  <a:pt x="7321532" y="3847225"/>
                </a:lnTo>
                <a:lnTo>
                  <a:pt x="7324238" y="3860736"/>
                </a:lnTo>
                <a:lnTo>
                  <a:pt x="7324840" y="3867658"/>
                </a:lnTo>
                <a:lnTo>
                  <a:pt x="7326655" y="3869733"/>
                </a:lnTo>
                <a:cubicBezTo>
                  <a:pt x="7327701" y="3871909"/>
                  <a:pt x="7328023" y="3874942"/>
                  <a:pt x="7326706" y="3879891"/>
                </a:cubicBezTo>
                <a:lnTo>
                  <a:pt x="7326093" y="3881013"/>
                </a:lnTo>
                <a:lnTo>
                  <a:pt x="7328442" y="3889558"/>
                </a:lnTo>
                <a:cubicBezTo>
                  <a:pt x="7329602" y="3892339"/>
                  <a:pt x="7331138" y="3894839"/>
                  <a:pt x="7333203" y="3896924"/>
                </a:cubicBezTo>
                <a:cubicBezTo>
                  <a:pt x="7319795" y="3924445"/>
                  <a:pt x="7328820" y="3952004"/>
                  <a:pt x="7324908" y="3982658"/>
                </a:cubicBezTo>
                <a:cubicBezTo>
                  <a:pt x="7325522" y="4017325"/>
                  <a:pt x="7327874" y="4041416"/>
                  <a:pt x="7327588" y="4064228"/>
                </a:cubicBezTo>
                <a:cubicBezTo>
                  <a:pt x="7328735" y="4074940"/>
                  <a:pt x="7329351" y="4153102"/>
                  <a:pt x="7323186" y="4146664"/>
                </a:cubicBezTo>
                <a:cubicBezTo>
                  <a:pt x="7335189" y="4179829"/>
                  <a:pt x="7318370" y="4199117"/>
                  <a:pt x="7322488" y="4235901"/>
                </a:cubicBezTo>
                <a:cubicBezTo>
                  <a:pt x="7305909" y="4254573"/>
                  <a:pt x="7320783" y="4244884"/>
                  <a:pt x="7316645" y="4265209"/>
                </a:cubicBezTo>
                <a:cubicBezTo>
                  <a:pt x="7331133" y="4260631"/>
                  <a:pt x="7307179" y="4289560"/>
                  <a:pt x="7323069" y="4291857"/>
                </a:cubicBezTo>
                <a:cubicBezTo>
                  <a:pt x="7321814" y="4295483"/>
                  <a:pt x="7320095" y="4298923"/>
                  <a:pt x="7318251" y="4302359"/>
                </a:cubicBezTo>
                <a:lnTo>
                  <a:pt x="7317295" y="4304161"/>
                </a:lnTo>
                <a:lnTo>
                  <a:pt x="7316223" y="4311573"/>
                </a:lnTo>
                <a:lnTo>
                  <a:pt x="7312469" y="4313411"/>
                </a:lnTo>
                <a:lnTo>
                  <a:pt x="7306447" y="4403491"/>
                </a:lnTo>
                <a:cubicBezTo>
                  <a:pt x="7308849" y="4411399"/>
                  <a:pt x="7308497" y="4436984"/>
                  <a:pt x="7303688" y="4442497"/>
                </a:cubicBezTo>
                <a:cubicBezTo>
                  <a:pt x="7302637" y="4447969"/>
                  <a:pt x="7304327" y="4453942"/>
                  <a:pt x="7299181" y="4457128"/>
                </a:cubicBezTo>
                <a:cubicBezTo>
                  <a:pt x="7296154" y="4469016"/>
                  <a:pt x="7289197" y="4496240"/>
                  <a:pt x="7285530" y="4513823"/>
                </a:cubicBezTo>
                <a:cubicBezTo>
                  <a:pt x="7288769" y="4518560"/>
                  <a:pt x="7287100" y="4524649"/>
                  <a:pt x="7284412" y="4532609"/>
                </a:cubicBezTo>
                <a:lnTo>
                  <a:pt x="7282601" y="4540125"/>
                </a:lnTo>
                <a:lnTo>
                  <a:pt x="7291785" y="4563650"/>
                </a:lnTo>
                <a:lnTo>
                  <a:pt x="7284191" y="4636427"/>
                </a:lnTo>
                <a:lnTo>
                  <a:pt x="7292797" y="4672055"/>
                </a:lnTo>
                <a:cubicBezTo>
                  <a:pt x="7294304" y="4686552"/>
                  <a:pt x="7294421" y="4700466"/>
                  <a:pt x="7295425" y="4713953"/>
                </a:cubicBezTo>
                <a:cubicBezTo>
                  <a:pt x="7296104" y="4744441"/>
                  <a:pt x="7280378" y="4723911"/>
                  <a:pt x="7292574" y="4762180"/>
                </a:cubicBezTo>
                <a:cubicBezTo>
                  <a:pt x="7286719" y="4766152"/>
                  <a:pt x="7286266" y="4770971"/>
                  <a:pt x="7288689" y="4779168"/>
                </a:cubicBezTo>
                <a:cubicBezTo>
                  <a:pt x="7288592" y="4793971"/>
                  <a:pt x="7274303" y="4792486"/>
                  <a:pt x="7282355" y="4807636"/>
                </a:cubicBezTo>
                <a:cubicBezTo>
                  <a:pt x="7278556" y="4806204"/>
                  <a:pt x="7277539" y="4813202"/>
                  <a:pt x="7276505" y="4819678"/>
                </a:cubicBezTo>
                <a:lnTo>
                  <a:pt x="7273752" y="4823797"/>
                </a:lnTo>
                <a:lnTo>
                  <a:pt x="7283683" y="4847794"/>
                </a:lnTo>
                <a:cubicBezTo>
                  <a:pt x="7296832" y="4890479"/>
                  <a:pt x="7302379" y="4941877"/>
                  <a:pt x="7311552" y="4978326"/>
                </a:cubicBezTo>
                <a:cubicBezTo>
                  <a:pt x="7284161" y="4998846"/>
                  <a:pt x="7309660" y="4989594"/>
                  <a:pt x="7304880" y="5015024"/>
                </a:cubicBezTo>
                <a:cubicBezTo>
                  <a:pt x="7330355" y="5012307"/>
                  <a:pt x="7291032" y="5044485"/>
                  <a:pt x="7319932" y="5050993"/>
                </a:cubicBezTo>
                <a:cubicBezTo>
                  <a:pt x="7318148" y="5055414"/>
                  <a:pt x="7315506" y="5059493"/>
                  <a:pt x="7312641" y="5063537"/>
                </a:cubicBezTo>
                <a:lnTo>
                  <a:pt x="7311153" y="5065661"/>
                </a:lnTo>
                <a:lnTo>
                  <a:pt x="7310197" y="5075032"/>
                </a:lnTo>
                <a:lnTo>
                  <a:pt x="7303683" y="5076576"/>
                </a:lnTo>
                <a:lnTo>
                  <a:pt x="7297768" y="5089898"/>
                </a:lnTo>
                <a:cubicBezTo>
                  <a:pt x="7296519" y="5095057"/>
                  <a:pt x="7296302" y="5100805"/>
                  <a:pt x="7297750" y="5107454"/>
                </a:cubicBezTo>
                <a:cubicBezTo>
                  <a:pt x="7309447" y="5125240"/>
                  <a:pt x="7295812" y="5147341"/>
                  <a:pt x="7297014" y="5169708"/>
                </a:cubicBezTo>
                <a:lnTo>
                  <a:pt x="7300719" y="5180532"/>
                </a:lnTo>
                <a:lnTo>
                  <a:pt x="7295705" y="5210620"/>
                </a:lnTo>
                <a:lnTo>
                  <a:pt x="7296901" y="5212749"/>
                </a:lnTo>
                <a:cubicBezTo>
                  <a:pt x="7296704" y="5218058"/>
                  <a:pt x="7294377" y="5228574"/>
                  <a:pt x="7294523" y="5242477"/>
                </a:cubicBezTo>
                <a:lnTo>
                  <a:pt x="7297776" y="5296160"/>
                </a:lnTo>
                <a:lnTo>
                  <a:pt x="7289955" y="5304499"/>
                </a:lnTo>
                <a:lnTo>
                  <a:pt x="7286210" y="5305374"/>
                </a:lnTo>
                <a:lnTo>
                  <a:pt x="7286995" y="5320092"/>
                </a:lnTo>
                <a:lnTo>
                  <a:pt x="7281550" y="5330613"/>
                </a:lnTo>
                <a:lnTo>
                  <a:pt x="7285354" y="5340890"/>
                </a:lnTo>
                <a:lnTo>
                  <a:pt x="7281914" y="5354491"/>
                </a:lnTo>
                <a:cubicBezTo>
                  <a:pt x="7280017" y="5359352"/>
                  <a:pt x="7277725" y="5364763"/>
                  <a:pt x="7275918" y="5370917"/>
                </a:cubicBezTo>
                <a:lnTo>
                  <a:pt x="7267655" y="5384350"/>
                </a:lnTo>
                <a:lnTo>
                  <a:pt x="7263791" y="5406610"/>
                </a:lnTo>
                <a:cubicBezTo>
                  <a:pt x="7260956" y="5423841"/>
                  <a:pt x="7257650" y="5440271"/>
                  <a:pt x="7251522" y="5456222"/>
                </a:cubicBezTo>
                <a:cubicBezTo>
                  <a:pt x="7253699" y="5469913"/>
                  <a:pt x="7252931" y="5482529"/>
                  <a:pt x="7242311" y="5493751"/>
                </a:cubicBezTo>
                <a:cubicBezTo>
                  <a:pt x="7236636" y="5529727"/>
                  <a:pt x="7245809" y="5539513"/>
                  <a:pt x="7231835" y="5561252"/>
                </a:cubicBezTo>
                <a:cubicBezTo>
                  <a:pt x="7236311" y="5568555"/>
                  <a:pt x="7238499" y="5573475"/>
                  <a:pt x="7239152" y="5577121"/>
                </a:cubicBezTo>
                <a:cubicBezTo>
                  <a:pt x="7241111" y="5588065"/>
                  <a:pt x="7229268" y="5587525"/>
                  <a:pt x="7224043" y="5605355"/>
                </a:cubicBezTo>
                <a:cubicBezTo>
                  <a:pt x="7216774" y="5624244"/>
                  <a:pt x="7213225" y="5590845"/>
                  <a:pt x="7209229" y="5609118"/>
                </a:cubicBezTo>
                <a:cubicBezTo>
                  <a:pt x="7212098" y="5628346"/>
                  <a:pt x="7194168" y="5628785"/>
                  <a:pt x="7198222" y="5648700"/>
                </a:cubicBezTo>
                <a:cubicBezTo>
                  <a:pt x="7212577" y="5642705"/>
                  <a:pt x="7189541" y="5689259"/>
                  <a:pt x="7201221" y="5689771"/>
                </a:cubicBezTo>
                <a:cubicBezTo>
                  <a:pt x="7181618" y="5708428"/>
                  <a:pt x="7201258" y="5715573"/>
                  <a:pt x="7192555" y="5739098"/>
                </a:cubicBezTo>
                <a:cubicBezTo>
                  <a:pt x="7184486" y="5750478"/>
                  <a:pt x="7182208" y="5758416"/>
                  <a:pt x="7187522" y="5768603"/>
                </a:cubicBezTo>
                <a:cubicBezTo>
                  <a:pt x="7148692" y="5821144"/>
                  <a:pt x="7181577" y="5799065"/>
                  <a:pt x="7162500" y="5846928"/>
                </a:cubicBezTo>
                <a:lnTo>
                  <a:pt x="7160827" y="5850799"/>
                </a:lnTo>
                <a:lnTo>
                  <a:pt x="7163312" y="5866636"/>
                </a:lnTo>
                <a:cubicBezTo>
                  <a:pt x="7163884" y="5867070"/>
                  <a:pt x="7164455" y="5867505"/>
                  <a:pt x="7165029" y="5867939"/>
                </a:cubicBezTo>
                <a:lnTo>
                  <a:pt x="7142501" y="5914339"/>
                </a:lnTo>
                <a:lnTo>
                  <a:pt x="7143151" y="5921221"/>
                </a:lnTo>
                <a:lnTo>
                  <a:pt x="7123808" y="5950546"/>
                </a:lnTo>
                <a:lnTo>
                  <a:pt x="7116299" y="5966186"/>
                </a:lnTo>
                <a:lnTo>
                  <a:pt x="7106117" y="5983669"/>
                </a:lnTo>
                <a:lnTo>
                  <a:pt x="7109622" y="5995569"/>
                </a:lnTo>
                <a:cubicBezTo>
                  <a:pt x="7114727" y="6023526"/>
                  <a:pt x="7092983" y="6067450"/>
                  <a:pt x="7116605" y="6077139"/>
                </a:cubicBezTo>
                <a:cubicBezTo>
                  <a:pt x="7102148" y="6089933"/>
                  <a:pt x="7125501" y="6101908"/>
                  <a:pt x="7127573" y="6115892"/>
                </a:cubicBezTo>
                <a:cubicBezTo>
                  <a:pt x="7118381" y="6127056"/>
                  <a:pt x="7126331" y="6132595"/>
                  <a:pt x="7128098" y="6142737"/>
                </a:cubicBezTo>
                <a:cubicBezTo>
                  <a:pt x="7122429" y="6147329"/>
                  <a:pt x="7122724" y="6155912"/>
                  <a:pt x="7129375" y="6158833"/>
                </a:cubicBezTo>
                <a:cubicBezTo>
                  <a:pt x="7144709" y="6154689"/>
                  <a:pt x="7137060" y="6184499"/>
                  <a:pt x="7147635" y="6186714"/>
                </a:cubicBezTo>
                <a:cubicBezTo>
                  <a:pt x="7149842" y="6204016"/>
                  <a:pt x="7136414" y="6279145"/>
                  <a:pt x="7153343" y="6291871"/>
                </a:cubicBezTo>
                <a:cubicBezTo>
                  <a:pt x="7161381" y="6326852"/>
                  <a:pt x="7134450" y="6377408"/>
                  <a:pt x="7134923" y="6392273"/>
                </a:cubicBezTo>
                <a:cubicBezTo>
                  <a:pt x="7103997" y="6407024"/>
                  <a:pt x="7185503" y="6478818"/>
                  <a:pt x="7187236" y="6541940"/>
                </a:cubicBezTo>
                <a:cubicBezTo>
                  <a:pt x="7184250" y="6550446"/>
                  <a:pt x="7184290" y="6554993"/>
                  <a:pt x="7191340" y="6557275"/>
                </a:cubicBezTo>
                <a:cubicBezTo>
                  <a:pt x="7195412" y="6573685"/>
                  <a:pt x="7202070" y="6606060"/>
                  <a:pt x="7211670" y="6640404"/>
                </a:cubicBezTo>
                <a:cubicBezTo>
                  <a:pt x="7219591" y="6666216"/>
                  <a:pt x="7212698" y="6793331"/>
                  <a:pt x="7221085" y="6827708"/>
                </a:cubicBezTo>
                <a:lnTo>
                  <a:pt x="7227698" y="6857999"/>
                </a:lnTo>
                <a:lnTo>
                  <a:pt x="0" y="6857999"/>
                </a:lnTo>
                <a:close/>
              </a:path>
            </a:pathLst>
          </a:custGeom>
        </p:spPr>
      </p:pic>
    </p:spTree>
    <p:extLst>
      <p:ext uri="{BB962C8B-B14F-4D97-AF65-F5344CB8AC3E}">
        <p14:creationId xmlns:p14="http://schemas.microsoft.com/office/powerpoint/2010/main" val="1725679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alpha val="56047"/>
          </a:schemeClr>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EBB1A84A-79CB-DB96-AB4F-11297DCA76E8}"/>
              </a:ext>
            </a:extLst>
          </p:cNvPr>
          <p:cNvSpPr>
            <a:spLocks noGrp="1" noChangeArrowheads="1"/>
          </p:cNvSpPr>
          <p:nvPr>
            <p:ph type="title"/>
          </p:nvPr>
        </p:nvSpPr>
        <p:spPr/>
        <p:txBody>
          <a:bodyPr/>
          <a:lstStyle/>
          <a:p>
            <a:r>
              <a:rPr lang="en-US" altLang="en-US" dirty="0"/>
              <a:t>				Self Image</a:t>
            </a:r>
            <a:br>
              <a:rPr lang="en-US" altLang="en-US" dirty="0"/>
            </a:br>
            <a:r>
              <a:rPr lang="en-US" altLang="en-US" dirty="0"/>
              <a:t>			Before   vs.       After</a:t>
            </a:r>
          </a:p>
        </p:txBody>
      </p:sp>
      <p:sp>
        <p:nvSpPr>
          <p:cNvPr id="25603" name="Rectangle 3">
            <a:extLst>
              <a:ext uri="{FF2B5EF4-FFF2-40B4-BE49-F238E27FC236}">
                <a16:creationId xmlns:a16="http://schemas.microsoft.com/office/drawing/2014/main" id="{FAD3CAE3-5C0A-9768-459D-A9B1E5513E02}"/>
              </a:ext>
            </a:extLst>
          </p:cNvPr>
          <p:cNvSpPr>
            <a:spLocks noGrp="1" noChangeArrowheads="1"/>
          </p:cNvSpPr>
          <p:nvPr>
            <p:ph type="body" sz="half" idx="1"/>
          </p:nvPr>
        </p:nvSpPr>
        <p:spPr>
          <a:xfrm>
            <a:off x="3087975" y="2338466"/>
            <a:ext cx="3695384" cy="3787698"/>
          </a:xfrm>
        </p:spPr>
        <p:txBody>
          <a:bodyPr/>
          <a:lstStyle/>
          <a:p>
            <a:r>
              <a:rPr lang="en-US" altLang="en-US" dirty="0"/>
              <a:t>Powerful</a:t>
            </a:r>
          </a:p>
          <a:p>
            <a:r>
              <a:rPr lang="en-US" altLang="en-US" dirty="0"/>
              <a:t>In control</a:t>
            </a:r>
          </a:p>
          <a:p>
            <a:r>
              <a:rPr lang="en-US" altLang="en-US" dirty="0"/>
              <a:t>Competent</a:t>
            </a:r>
          </a:p>
          <a:p>
            <a:r>
              <a:rPr lang="en-US" altLang="en-US" dirty="0"/>
              <a:t>Attractive</a:t>
            </a:r>
          </a:p>
          <a:p>
            <a:r>
              <a:rPr lang="en-US" altLang="en-US" dirty="0"/>
              <a:t>Strong</a:t>
            </a:r>
          </a:p>
          <a:p>
            <a:r>
              <a:rPr lang="en-US" altLang="en-US" dirty="0"/>
              <a:t>Independent</a:t>
            </a:r>
          </a:p>
        </p:txBody>
      </p:sp>
      <p:sp>
        <p:nvSpPr>
          <p:cNvPr id="25604" name="Rectangle 4">
            <a:extLst>
              <a:ext uri="{FF2B5EF4-FFF2-40B4-BE49-F238E27FC236}">
                <a16:creationId xmlns:a16="http://schemas.microsoft.com/office/drawing/2014/main" id="{C7085B4D-72BA-48A1-EB9C-778BB96B0ADA}"/>
              </a:ext>
            </a:extLst>
          </p:cNvPr>
          <p:cNvSpPr>
            <a:spLocks noGrp="1" noChangeArrowheads="1"/>
          </p:cNvSpPr>
          <p:nvPr>
            <p:ph type="body" sz="half" idx="2"/>
          </p:nvPr>
        </p:nvSpPr>
        <p:spPr>
          <a:xfrm>
            <a:off x="6176963" y="2320275"/>
            <a:ext cx="4033837" cy="4525963"/>
          </a:xfrm>
        </p:spPr>
        <p:txBody>
          <a:bodyPr/>
          <a:lstStyle/>
          <a:p>
            <a:r>
              <a:rPr lang="en-US" altLang="en-US" dirty="0"/>
              <a:t>Powerless</a:t>
            </a:r>
          </a:p>
          <a:p>
            <a:r>
              <a:rPr lang="en-US" altLang="en-US" dirty="0"/>
              <a:t>Out of control</a:t>
            </a:r>
          </a:p>
          <a:p>
            <a:r>
              <a:rPr lang="en-US" altLang="en-US" dirty="0"/>
              <a:t>Incompetent</a:t>
            </a:r>
          </a:p>
          <a:p>
            <a:r>
              <a:rPr lang="en-US" altLang="en-US" dirty="0"/>
              <a:t>Maimed, disfigured</a:t>
            </a:r>
          </a:p>
          <a:p>
            <a:r>
              <a:rPr lang="en-US" altLang="en-US" dirty="0"/>
              <a:t>Weak</a:t>
            </a:r>
          </a:p>
          <a:p>
            <a:r>
              <a:rPr lang="en-US" altLang="en-US" dirty="0"/>
              <a:t>Dependent</a:t>
            </a:r>
          </a:p>
        </p:txBody>
      </p:sp>
      <p:pic>
        <p:nvPicPr>
          <p:cNvPr id="4" name="Picture 3" descr="A person in a garment holding a sword&#10;&#10;AI-generated content may be incorrect.">
            <a:extLst>
              <a:ext uri="{FF2B5EF4-FFF2-40B4-BE49-F238E27FC236}">
                <a16:creationId xmlns:a16="http://schemas.microsoft.com/office/drawing/2014/main" id="{DA8C5E81-4726-0D17-8CCE-F4AEF64073F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2572" y="420211"/>
            <a:ext cx="3345186" cy="1856395"/>
          </a:xfrm>
          <a:prstGeom prst="rect">
            <a:avLst/>
          </a:prstGeom>
        </p:spPr>
      </p:pic>
      <p:pic>
        <p:nvPicPr>
          <p:cNvPr id="6" name="Picture 5" descr="A person holding her head and looking at a book&#10;&#10;AI-generated content may be incorrect.">
            <a:extLst>
              <a:ext uri="{FF2B5EF4-FFF2-40B4-BE49-F238E27FC236}">
                <a16:creationId xmlns:a16="http://schemas.microsoft.com/office/drawing/2014/main" id="{681AF823-B751-6DA4-30CA-516963313AB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744444" y="4542983"/>
            <a:ext cx="3695385" cy="2461184"/>
          </a:xfrm>
          <a:prstGeom prst="rect">
            <a:avLst/>
          </a:prstGeom>
        </p:spPr>
      </p:pic>
      <p:sp>
        <p:nvSpPr>
          <p:cNvPr id="7" name="TextBox 6">
            <a:extLst>
              <a:ext uri="{FF2B5EF4-FFF2-40B4-BE49-F238E27FC236}">
                <a16:creationId xmlns:a16="http://schemas.microsoft.com/office/drawing/2014/main" id="{17D01F15-4061-41D0-2727-6EA08D74A33E}"/>
              </a:ext>
            </a:extLst>
          </p:cNvPr>
          <p:cNvSpPr txBox="1"/>
          <p:nvPr/>
        </p:nvSpPr>
        <p:spPr>
          <a:xfrm>
            <a:off x="8564562" y="7457578"/>
            <a:ext cx="3695385" cy="230832"/>
          </a:xfrm>
          <a:prstGeom prst="rect">
            <a:avLst/>
          </a:prstGeom>
          <a:noFill/>
        </p:spPr>
        <p:txBody>
          <a:bodyPr wrap="square" rtlCol="0">
            <a:spAutoFit/>
          </a:bodyPr>
          <a:lstStyle/>
          <a:p>
            <a:r>
              <a:rPr lang="en-US" sz="900">
                <a:hlinkClick r:id="rId6" tooltip="https://www.flickr.com/photos/83633410@N07/7658298768/"/>
              </a:rPr>
              <a:t>This Photo</a:t>
            </a:r>
            <a:r>
              <a:rPr lang="en-US" sz="900"/>
              <a:t> by Unknown Author is licensed under </a:t>
            </a:r>
            <a:r>
              <a:rPr lang="en-US" sz="900">
                <a:hlinkClick r:id="rId7" tooltip="https://creativecommons.org/licenses/by-sa/3.0/"/>
              </a:rPr>
              <a:t>CC BY-SA</a:t>
            </a:r>
            <a:endParaRPr lang="en-US" sz="9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548023-8A8E-C26C-8E9C-DF744510E337}"/>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a:t>First, LOVE YOURSELF</a:t>
            </a:r>
            <a:br>
              <a:rPr lang="en-US" sz="4200"/>
            </a:br>
            <a:endParaRPr lang="en-US" sz="420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53D06EE-05E7-8EF8-FB31-B860CAB15971}"/>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a:t>Beating yourself up only makes you depressed.  You deserve honor and praise for the hard work you’ve done and encouragement with each step forward. </a:t>
            </a:r>
          </a:p>
        </p:txBody>
      </p:sp>
      <p:pic>
        <p:nvPicPr>
          <p:cNvPr id="5" name="Content Placeholder 4" descr="Person holding baby">
            <a:extLst>
              <a:ext uri="{FF2B5EF4-FFF2-40B4-BE49-F238E27FC236}">
                <a16:creationId xmlns:a16="http://schemas.microsoft.com/office/drawing/2014/main" id="{633A2F86-F48A-0F88-D353-97E659AD2812}"/>
              </a:ext>
            </a:extLst>
          </p:cNvPr>
          <p:cNvPicPr>
            <a:picLocks noGrp="1" noChangeAspect="1"/>
          </p:cNvPicPr>
          <p:nvPr>
            <p:ph idx="1"/>
          </p:nvPr>
        </p:nvPicPr>
        <p:blipFill>
          <a:blip r:embed="rId3"/>
          <a:srcRect l="6435" r="26612"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740357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AE48C4B-3A90-42C3-BA00-6092B4771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7B6E00-A99D-9817-0AAA-BC9A8D32E6AC}"/>
              </a:ext>
            </a:extLst>
          </p:cNvPr>
          <p:cNvSpPr>
            <a:spLocks noGrp="1"/>
          </p:cNvSpPr>
          <p:nvPr>
            <p:ph type="title"/>
          </p:nvPr>
        </p:nvSpPr>
        <p:spPr>
          <a:xfrm>
            <a:off x="4654296" y="329184"/>
            <a:ext cx="6894576" cy="2377440"/>
          </a:xfrm>
        </p:spPr>
        <p:txBody>
          <a:bodyPr vert="horz" lIns="91440" tIns="45720" rIns="91440" bIns="45720" rtlCol="0" anchor="b">
            <a:normAutofit/>
          </a:bodyPr>
          <a:lstStyle/>
          <a:p>
            <a:r>
              <a:rPr lang="en-US" sz="5400" kern="1200" dirty="0">
                <a:solidFill>
                  <a:schemeClr val="tx1"/>
                </a:solidFill>
                <a:latin typeface="+mj-lt"/>
                <a:ea typeface="+mj-ea"/>
                <a:cs typeface="+mj-cs"/>
              </a:rPr>
              <a:t>Take ACTION!</a:t>
            </a:r>
            <a:br>
              <a:rPr lang="en-US" sz="5400" kern="1200" dirty="0">
                <a:solidFill>
                  <a:schemeClr val="tx1"/>
                </a:solidFill>
                <a:latin typeface="+mj-lt"/>
                <a:ea typeface="+mj-ea"/>
                <a:cs typeface="+mj-cs"/>
              </a:rPr>
            </a:br>
            <a:r>
              <a:rPr lang="en-US" sz="5400" kern="1200" dirty="0">
                <a:solidFill>
                  <a:schemeClr val="tx1"/>
                </a:solidFill>
                <a:latin typeface="+mj-lt"/>
                <a:ea typeface="+mj-ea"/>
                <a:cs typeface="+mj-cs"/>
              </a:rPr>
              <a:t>Do what YOU can to look your best</a:t>
            </a:r>
          </a:p>
        </p:txBody>
      </p:sp>
      <p:pic>
        <p:nvPicPr>
          <p:cNvPr id="9" name="Content Placeholder 8" descr="A person putting on makeup&#10;&#10;AI-generated content may be incorrect.">
            <a:extLst>
              <a:ext uri="{FF2B5EF4-FFF2-40B4-BE49-F238E27FC236}">
                <a16:creationId xmlns:a16="http://schemas.microsoft.com/office/drawing/2014/main" id="{BBA74BCD-1CBA-7272-E466-25D58FA69909}"/>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rcRect r="3631" b="-4"/>
          <a:stretch/>
        </p:blipFill>
        <p:spPr>
          <a:xfrm>
            <a:off x="20" y="10"/>
            <a:ext cx="4041316" cy="4193753"/>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pic>
      <p:sp>
        <p:nvSpPr>
          <p:cNvPr id="19" name="sketch line">
            <a:extLst>
              <a:ext uri="{FF2B5EF4-FFF2-40B4-BE49-F238E27FC236}">
                <a16:creationId xmlns:a16="http://schemas.microsoft.com/office/drawing/2014/main" id="{F919E280-CA27-4214-97E6-294E0C3BC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463186"/>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op view of a makeup palette">
            <a:extLst>
              <a:ext uri="{FF2B5EF4-FFF2-40B4-BE49-F238E27FC236}">
                <a16:creationId xmlns:a16="http://schemas.microsoft.com/office/drawing/2014/main" id="{FC6A651E-15F2-4424-E175-B491A01B883C}"/>
              </a:ext>
            </a:extLst>
          </p:cNvPr>
          <p:cNvPicPr>
            <a:picLocks noChangeAspect="1"/>
          </p:cNvPicPr>
          <p:nvPr/>
        </p:nvPicPr>
        <p:blipFill>
          <a:blip r:embed="rId4"/>
          <a:srcRect t="91" r="3" b="4102"/>
          <a:stretch/>
        </p:blipFill>
        <p:spPr>
          <a:xfrm>
            <a:off x="1" y="4267200"/>
            <a:ext cx="4051081" cy="259080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pic>
      <p:sp>
        <p:nvSpPr>
          <p:cNvPr id="3" name="Content Placeholder 2">
            <a:extLst>
              <a:ext uri="{FF2B5EF4-FFF2-40B4-BE49-F238E27FC236}">
                <a16:creationId xmlns:a16="http://schemas.microsoft.com/office/drawing/2014/main" id="{10387EF3-F57B-3C71-3592-8D6BFF03BE41}"/>
              </a:ext>
            </a:extLst>
          </p:cNvPr>
          <p:cNvSpPr>
            <a:spLocks noGrp="1"/>
          </p:cNvSpPr>
          <p:nvPr>
            <p:ph sz="half" idx="1"/>
          </p:nvPr>
        </p:nvSpPr>
        <p:spPr>
          <a:xfrm>
            <a:off x="4654296" y="2706624"/>
            <a:ext cx="6894576" cy="3483864"/>
          </a:xfrm>
        </p:spPr>
        <p:txBody>
          <a:bodyPr vert="horz" lIns="91440" tIns="45720" rIns="91440" bIns="45720" rtlCol="0">
            <a:normAutofit/>
          </a:bodyPr>
          <a:lstStyle/>
          <a:p>
            <a:r>
              <a:rPr lang="en-US" sz="2200"/>
              <a:t>Get up</a:t>
            </a:r>
          </a:p>
          <a:p>
            <a:r>
              <a:rPr lang="en-US" sz="2200"/>
              <a:t>Get dressed</a:t>
            </a:r>
          </a:p>
          <a:p>
            <a:r>
              <a:rPr lang="en-US" sz="2200"/>
              <a:t>Fix your hair</a:t>
            </a:r>
          </a:p>
          <a:p>
            <a:r>
              <a:rPr lang="en-US" sz="2200"/>
              <a:t>Do your makeup</a:t>
            </a:r>
          </a:p>
          <a:p>
            <a:r>
              <a:rPr lang="en-US" sz="2200"/>
              <a:t>Buy at least one outfit in a great color that fits you now</a:t>
            </a:r>
          </a:p>
          <a:p>
            <a:r>
              <a:rPr lang="en-US" sz="2200"/>
              <a:t>Fix what you can fix</a:t>
            </a:r>
          </a:p>
          <a:p>
            <a:r>
              <a:rPr lang="en-US" sz="2200"/>
              <a:t>Start to exercise</a:t>
            </a:r>
          </a:p>
          <a:p>
            <a:r>
              <a:rPr lang="en-US" sz="2200"/>
              <a:t>Talk to other survivors</a:t>
            </a:r>
          </a:p>
          <a:p>
            <a:endParaRPr lang="en-US" sz="2200"/>
          </a:p>
        </p:txBody>
      </p:sp>
      <p:sp>
        <p:nvSpPr>
          <p:cNvPr id="10" name="TextBox 9">
            <a:extLst>
              <a:ext uri="{FF2B5EF4-FFF2-40B4-BE49-F238E27FC236}">
                <a16:creationId xmlns:a16="http://schemas.microsoft.com/office/drawing/2014/main" id="{92ED2B8A-F26F-30FD-688E-53E6A27A1250}"/>
              </a:ext>
            </a:extLst>
          </p:cNvPr>
          <p:cNvSpPr txBox="1"/>
          <p:nvPr/>
        </p:nvSpPr>
        <p:spPr>
          <a:xfrm>
            <a:off x="9759924" y="6657945"/>
            <a:ext cx="243207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atelierroomb.blogspot.com/2013/08/">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1212318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420100" y="1678661"/>
            <a:ext cx="3771900" cy="5179339"/>
            <a:chOff x="0" y="0"/>
            <a:chExt cx="7543800" cy="10358678"/>
          </a:xfrm>
        </p:grpSpPr>
        <p:sp>
          <p:nvSpPr>
            <p:cNvPr id="3" name="Freeform 3"/>
            <p:cNvSpPr/>
            <p:nvPr/>
          </p:nvSpPr>
          <p:spPr>
            <a:xfrm>
              <a:off x="0" y="0"/>
              <a:ext cx="7543800" cy="10358628"/>
            </a:xfrm>
            <a:custGeom>
              <a:avLst/>
              <a:gdLst/>
              <a:ahLst/>
              <a:cxnLst/>
              <a:rect l="l" t="t" r="r" b="b"/>
              <a:pathLst>
                <a:path w="7543800" h="10358628">
                  <a:moveTo>
                    <a:pt x="0" y="0"/>
                  </a:moveTo>
                  <a:lnTo>
                    <a:pt x="7543800" y="0"/>
                  </a:lnTo>
                  <a:lnTo>
                    <a:pt x="7543800" y="10358628"/>
                  </a:lnTo>
                  <a:lnTo>
                    <a:pt x="0" y="10358628"/>
                  </a:lnTo>
                  <a:close/>
                </a:path>
              </a:pathLst>
            </a:custGeom>
            <a:solidFill>
              <a:srgbClr val="EEEBEA"/>
            </a:solidFill>
          </p:spPr>
          <p:txBody>
            <a:bodyPr/>
            <a:lstStyle/>
            <a:p>
              <a:endParaRPr lang="en-US" sz="1200"/>
            </a:p>
          </p:txBody>
        </p:sp>
      </p:grpSp>
      <p:grpSp>
        <p:nvGrpSpPr>
          <p:cNvPr id="4" name="Group 4"/>
          <p:cNvGrpSpPr/>
          <p:nvPr/>
        </p:nvGrpSpPr>
        <p:grpSpPr>
          <a:xfrm>
            <a:off x="5801393" y="4309378"/>
            <a:ext cx="6135988" cy="1995825"/>
            <a:chOff x="0" y="0"/>
            <a:chExt cx="12271976" cy="3991650"/>
          </a:xfrm>
        </p:grpSpPr>
        <p:sp>
          <p:nvSpPr>
            <p:cNvPr id="5" name="Freeform 5"/>
            <p:cNvSpPr/>
            <p:nvPr/>
          </p:nvSpPr>
          <p:spPr>
            <a:xfrm>
              <a:off x="0" y="0"/>
              <a:ext cx="12271976" cy="3991650"/>
            </a:xfrm>
            <a:custGeom>
              <a:avLst/>
              <a:gdLst/>
              <a:ahLst/>
              <a:cxnLst/>
              <a:rect l="l" t="t" r="r" b="b"/>
              <a:pathLst>
                <a:path w="12271976" h="3991650">
                  <a:moveTo>
                    <a:pt x="0" y="0"/>
                  </a:moveTo>
                  <a:lnTo>
                    <a:pt x="12271976" y="0"/>
                  </a:lnTo>
                  <a:lnTo>
                    <a:pt x="12271976" y="3991650"/>
                  </a:lnTo>
                  <a:lnTo>
                    <a:pt x="0" y="3991650"/>
                  </a:lnTo>
                  <a:close/>
                </a:path>
              </a:pathLst>
            </a:custGeom>
            <a:solidFill>
              <a:srgbClr val="000000">
                <a:alpha val="0"/>
              </a:srgbClr>
            </a:solidFill>
          </p:spPr>
          <p:txBody>
            <a:bodyPr/>
            <a:lstStyle/>
            <a:p>
              <a:endParaRPr lang="en-US" sz="1200"/>
            </a:p>
          </p:txBody>
        </p:sp>
        <p:sp>
          <p:nvSpPr>
            <p:cNvPr id="6" name="TextBox 6"/>
            <p:cNvSpPr txBox="1"/>
            <p:nvPr/>
          </p:nvSpPr>
          <p:spPr>
            <a:xfrm>
              <a:off x="0" y="-76200"/>
              <a:ext cx="12271976" cy="4067850"/>
            </a:xfrm>
            <a:prstGeom prst="rect">
              <a:avLst/>
            </a:prstGeom>
          </p:spPr>
          <p:txBody>
            <a:bodyPr lIns="0" tIns="0" rIns="0" bIns="0" rtlCol="0" anchor="t"/>
            <a:lstStyle/>
            <a:p>
              <a:pPr algn="ctr">
                <a:lnSpc>
                  <a:spcPts val="6480"/>
                </a:lnSpc>
              </a:pPr>
              <a:r>
                <a:rPr lang="en-US" sz="6000" b="1">
                  <a:solidFill>
                    <a:srgbClr val="000000"/>
                  </a:solidFill>
                  <a:latin typeface="Optima Bold"/>
                  <a:ea typeface="Optima Bold"/>
                  <a:cs typeface="Optima Bold"/>
                  <a:sym typeface="Optima Bold"/>
                </a:rPr>
                <a:t>DARCIE ZAUHA</a:t>
              </a:r>
            </a:p>
            <a:p>
              <a:pPr algn="ctr">
                <a:lnSpc>
                  <a:spcPts val="5832"/>
                </a:lnSpc>
              </a:pPr>
              <a:r>
                <a:rPr lang="en-US" sz="5400" b="1" i="1">
                  <a:solidFill>
                    <a:srgbClr val="000000"/>
                  </a:solidFill>
                  <a:latin typeface="Roboto Bold Italics"/>
                  <a:ea typeface="Roboto Bold Italics"/>
                  <a:cs typeface="Roboto Bold Italics"/>
                  <a:sym typeface="Roboto Bold Italics"/>
                </a:rPr>
                <a:t>Image Consultant</a:t>
              </a:r>
            </a:p>
          </p:txBody>
        </p:sp>
      </p:grpSp>
      <p:sp>
        <p:nvSpPr>
          <p:cNvPr id="7" name="Freeform 7" descr="A black and white logo  AI-generated content may be incorrect."/>
          <p:cNvSpPr/>
          <p:nvPr/>
        </p:nvSpPr>
        <p:spPr>
          <a:xfrm>
            <a:off x="254619" y="552796"/>
            <a:ext cx="5752407" cy="5752407"/>
          </a:xfrm>
          <a:custGeom>
            <a:avLst/>
            <a:gdLst/>
            <a:ahLst/>
            <a:cxnLst/>
            <a:rect l="l" t="t" r="r" b="b"/>
            <a:pathLst>
              <a:path w="8628610" h="8628610">
                <a:moveTo>
                  <a:pt x="0" y="0"/>
                </a:moveTo>
                <a:lnTo>
                  <a:pt x="8628611" y="0"/>
                </a:lnTo>
                <a:lnTo>
                  <a:pt x="8628611" y="8628610"/>
                </a:lnTo>
                <a:lnTo>
                  <a:pt x="0" y="8628610"/>
                </a:lnTo>
                <a:lnTo>
                  <a:pt x="0" y="0"/>
                </a:lnTo>
                <a:close/>
              </a:path>
            </a:pathLst>
          </a:custGeom>
          <a:blipFill>
            <a:blip r:embed="rId2"/>
            <a:stretch>
              <a:fillRect/>
            </a:stretch>
          </a:blipFill>
        </p:spPr>
        <p:txBody>
          <a:bodyPr/>
          <a:lstStyle/>
          <a:p>
            <a:endParaRPr lang="en-US" sz="1200"/>
          </a:p>
        </p:txBody>
      </p:sp>
      <p:sp>
        <p:nvSpPr>
          <p:cNvPr id="8" name="Freeform 8" descr="A person in a pink shirt  AI-generated content may be incorrect."/>
          <p:cNvSpPr/>
          <p:nvPr/>
        </p:nvSpPr>
        <p:spPr>
          <a:xfrm>
            <a:off x="7736038" y="552796"/>
            <a:ext cx="2266699" cy="3400376"/>
          </a:xfrm>
          <a:custGeom>
            <a:avLst/>
            <a:gdLst/>
            <a:ahLst/>
            <a:cxnLst/>
            <a:rect l="l" t="t" r="r" b="b"/>
            <a:pathLst>
              <a:path w="3400049" h="5100564">
                <a:moveTo>
                  <a:pt x="0" y="0"/>
                </a:moveTo>
                <a:lnTo>
                  <a:pt x="3400048" y="0"/>
                </a:lnTo>
                <a:lnTo>
                  <a:pt x="3400048" y="5100564"/>
                </a:lnTo>
                <a:lnTo>
                  <a:pt x="0" y="5100564"/>
                </a:lnTo>
                <a:lnTo>
                  <a:pt x="0" y="0"/>
                </a:lnTo>
                <a:close/>
              </a:path>
            </a:pathLst>
          </a:custGeom>
          <a:blipFill>
            <a:blip r:embed="rId3"/>
            <a:stretch>
              <a:fillRect l="-4" r="-4"/>
            </a:stretch>
          </a:blipFill>
        </p:spPr>
        <p:txBody>
          <a:bodyPr/>
          <a:lstStyle/>
          <a:p>
            <a:endParaRPr lang="en-US" sz="12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420100" y="1678661"/>
            <a:ext cx="3771900" cy="5179339"/>
            <a:chOff x="0" y="0"/>
            <a:chExt cx="7543800" cy="10358678"/>
          </a:xfrm>
        </p:grpSpPr>
        <p:sp>
          <p:nvSpPr>
            <p:cNvPr id="3" name="Freeform 3"/>
            <p:cNvSpPr/>
            <p:nvPr/>
          </p:nvSpPr>
          <p:spPr>
            <a:xfrm>
              <a:off x="0" y="0"/>
              <a:ext cx="7543800" cy="10358628"/>
            </a:xfrm>
            <a:custGeom>
              <a:avLst/>
              <a:gdLst/>
              <a:ahLst/>
              <a:cxnLst/>
              <a:rect l="l" t="t" r="r" b="b"/>
              <a:pathLst>
                <a:path w="7543800" h="10358628">
                  <a:moveTo>
                    <a:pt x="0" y="0"/>
                  </a:moveTo>
                  <a:lnTo>
                    <a:pt x="7543800" y="0"/>
                  </a:lnTo>
                  <a:lnTo>
                    <a:pt x="7543800" y="10358628"/>
                  </a:lnTo>
                  <a:lnTo>
                    <a:pt x="0" y="10358628"/>
                  </a:lnTo>
                  <a:close/>
                </a:path>
              </a:pathLst>
            </a:custGeom>
            <a:solidFill>
              <a:srgbClr val="EEEBEA"/>
            </a:solidFill>
          </p:spPr>
          <p:txBody>
            <a:bodyPr/>
            <a:lstStyle/>
            <a:p>
              <a:endParaRPr lang="en-US" sz="1200"/>
            </a:p>
          </p:txBody>
        </p:sp>
      </p:grpSp>
      <p:grpSp>
        <p:nvGrpSpPr>
          <p:cNvPr id="4" name="Group 4"/>
          <p:cNvGrpSpPr/>
          <p:nvPr/>
        </p:nvGrpSpPr>
        <p:grpSpPr>
          <a:xfrm>
            <a:off x="354484" y="579876"/>
            <a:ext cx="11665769" cy="1325563"/>
            <a:chOff x="0" y="0"/>
            <a:chExt cx="23331539" cy="2651126"/>
          </a:xfrm>
        </p:grpSpPr>
        <p:sp>
          <p:nvSpPr>
            <p:cNvPr id="5" name="Freeform 5"/>
            <p:cNvSpPr/>
            <p:nvPr/>
          </p:nvSpPr>
          <p:spPr>
            <a:xfrm>
              <a:off x="0" y="0"/>
              <a:ext cx="23331540" cy="2651126"/>
            </a:xfrm>
            <a:custGeom>
              <a:avLst/>
              <a:gdLst/>
              <a:ahLst/>
              <a:cxnLst/>
              <a:rect l="l" t="t" r="r" b="b"/>
              <a:pathLst>
                <a:path w="23331540" h="2651126">
                  <a:moveTo>
                    <a:pt x="0" y="0"/>
                  </a:moveTo>
                  <a:lnTo>
                    <a:pt x="23331540" y="0"/>
                  </a:lnTo>
                  <a:lnTo>
                    <a:pt x="23331540" y="2651126"/>
                  </a:lnTo>
                  <a:lnTo>
                    <a:pt x="0" y="2651126"/>
                  </a:lnTo>
                  <a:close/>
                </a:path>
              </a:pathLst>
            </a:custGeom>
            <a:solidFill>
              <a:srgbClr val="000000">
                <a:alpha val="0"/>
              </a:srgbClr>
            </a:solidFill>
          </p:spPr>
          <p:txBody>
            <a:bodyPr/>
            <a:lstStyle/>
            <a:p>
              <a:endParaRPr lang="en-US" sz="1200"/>
            </a:p>
          </p:txBody>
        </p:sp>
        <p:sp>
          <p:nvSpPr>
            <p:cNvPr id="6" name="TextBox 6"/>
            <p:cNvSpPr txBox="1"/>
            <p:nvPr/>
          </p:nvSpPr>
          <p:spPr>
            <a:xfrm>
              <a:off x="0" y="-66675"/>
              <a:ext cx="23331539" cy="2717801"/>
            </a:xfrm>
            <a:prstGeom prst="rect">
              <a:avLst/>
            </a:prstGeom>
          </p:spPr>
          <p:txBody>
            <a:bodyPr lIns="0" tIns="0" rIns="0" bIns="0" rtlCol="0" anchor="ctr"/>
            <a:lstStyle/>
            <a:p>
              <a:pPr>
                <a:lnSpc>
                  <a:spcPts val="5832"/>
                </a:lnSpc>
              </a:pPr>
              <a:r>
                <a:rPr lang="en-US" sz="5400" b="1">
                  <a:solidFill>
                    <a:srgbClr val="000000"/>
                  </a:solidFill>
                  <a:latin typeface="Optima Bold"/>
                  <a:ea typeface="Optima Bold"/>
                  <a:cs typeface="Optima Bold"/>
                  <a:sym typeface="Optima Bold"/>
                </a:rPr>
                <a:t>HELP! I DON’T RECOGNIZE MYSELF!</a:t>
              </a:r>
            </a:p>
          </p:txBody>
        </p:sp>
      </p:grpSp>
      <p:grpSp>
        <p:nvGrpSpPr>
          <p:cNvPr id="7" name="Group 7"/>
          <p:cNvGrpSpPr/>
          <p:nvPr/>
        </p:nvGrpSpPr>
        <p:grpSpPr>
          <a:xfrm>
            <a:off x="685801" y="2092662"/>
            <a:ext cx="6496291" cy="4351338"/>
            <a:chOff x="0" y="0"/>
            <a:chExt cx="12992583" cy="8702676"/>
          </a:xfrm>
        </p:grpSpPr>
        <p:sp>
          <p:nvSpPr>
            <p:cNvPr id="8" name="Freeform 8"/>
            <p:cNvSpPr/>
            <p:nvPr/>
          </p:nvSpPr>
          <p:spPr>
            <a:xfrm>
              <a:off x="0" y="0"/>
              <a:ext cx="12992583" cy="8702676"/>
            </a:xfrm>
            <a:custGeom>
              <a:avLst/>
              <a:gdLst/>
              <a:ahLst/>
              <a:cxnLst/>
              <a:rect l="l" t="t" r="r" b="b"/>
              <a:pathLst>
                <a:path w="12992583" h="8702676">
                  <a:moveTo>
                    <a:pt x="0" y="0"/>
                  </a:moveTo>
                  <a:lnTo>
                    <a:pt x="12992583" y="0"/>
                  </a:lnTo>
                  <a:lnTo>
                    <a:pt x="12992583" y="8702676"/>
                  </a:lnTo>
                  <a:lnTo>
                    <a:pt x="0" y="8702676"/>
                  </a:lnTo>
                  <a:close/>
                </a:path>
              </a:pathLst>
            </a:custGeom>
            <a:solidFill>
              <a:srgbClr val="000000">
                <a:alpha val="0"/>
              </a:srgbClr>
            </a:solidFill>
          </p:spPr>
          <p:txBody>
            <a:bodyPr/>
            <a:lstStyle/>
            <a:p>
              <a:endParaRPr lang="en-US" sz="1200"/>
            </a:p>
          </p:txBody>
        </p:sp>
        <p:sp>
          <p:nvSpPr>
            <p:cNvPr id="9" name="TextBox 9"/>
            <p:cNvSpPr txBox="1"/>
            <p:nvPr/>
          </p:nvSpPr>
          <p:spPr>
            <a:xfrm>
              <a:off x="0" y="-409575"/>
              <a:ext cx="12992583" cy="9112251"/>
            </a:xfrm>
            <a:prstGeom prst="rect">
              <a:avLst/>
            </a:prstGeom>
          </p:spPr>
          <p:txBody>
            <a:bodyPr lIns="0" tIns="0" rIns="0" bIns="0" rtlCol="0" anchor="t"/>
            <a:lstStyle/>
            <a:p>
              <a:pPr marL="723936" lvl="1" indent="-361968">
                <a:lnSpc>
                  <a:spcPts val="6840"/>
                </a:lnSpc>
                <a:buFont typeface="Arial"/>
                <a:buChar char="•"/>
              </a:pPr>
              <a:r>
                <a:rPr lang="en-US" sz="4000">
                  <a:solidFill>
                    <a:srgbClr val="000000"/>
                  </a:solidFill>
                  <a:latin typeface="Optima"/>
                  <a:ea typeface="Optima"/>
                  <a:cs typeface="Optima"/>
                  <a:sym typeface="Optima"/>
                </a:rPr>
                <a:t>In the Treatment Room</a:t>
              </a:r>
            </a:p>
            <a:p>
              <a:pPr marL="723936" lvl="1" indent="-361968">
                <a:lnSpc>
                  <a:spcPts val="6840"/>
                </a:lnSpc>
                <a:buFont typeface="Arial"/>
                <a:buChar char="•"/>
              </a:pPr>
              <a:r>
                <a:rPr lang="en-US" sz="4000">
                  <a:solidFill>
                    <a:srgbClr val="000000"/>
                  </a:solidFill>
                  <a:latin typeface="Optima"/>
                  <a:ea typeface="Optima"/>
                  <a:cs typeface="Optima"/>
                  <a:sym typeface="Optima"/>
                </a:rPr>
                <a:t>Makeup tips and tricks</a:t>
              </a:r>
            </a:p>
            <a:p>
              <a:pPr marL="723936" lvl="1" indent="-361968">
                <a:lnSpc>
                  <a:spcPts val="6840"/>
                </a:lnSpc>
                <a:buFont typeface="Arial"/>
                <a:buChar char="•"/>
              </a:pPr>
              <a:r>
                <a:rPr lang="en-US" sz="4000">
                  <a:solidFill>
                    <a:srgbClr val="000000"/>
                  </a:solidFill>
                  <a:latin typeface="Optima"/>
                  <a:ea typeface="Optima"/>
                  <a:cs typeface="Optima"/>
                  <a:sym typeface="Optima"/>
                </a:rPr>
                <a:t>After Treatment</a:t>
              </a:r>
            </a:p>
            <a:p>
              <a:pPr marL="723936" lvl="1" indent="-361968">
                <a:lnSpc>
                  <a:spcPts val="6840"/>
                </a:lnSpc>
                <a:buFont typeface="Arial"/>
                <a:buChar char="•"/>
              </a:pPr>
              <a:r>
                <a:rPr lang="en-US" sz="4000">
                  <a:solidFill>
                    <a:srgbClr val="000000"/>
                  </a:solidFill>
                  <a:latin typeface="Optima"/>
                  <a:ea typeface="Optima"/>
                  <a:cs typeface="Optima"/>
                  <a:sym typeface="Optima"/>
                </a:rPr>
                <a:t>Ongoing Treatment</a:t>
              </a:r>
            </a:p>
            <a:p>
              <a:pPr marL="723936" lvl="1" indent="-361968">
                <a:lnSpc>
                  <a:spcPts val="6840"/>
                </a:lnSpc>
              </a:pPr>
              <a:endParaRPr lang="en-US" sz="4000">
                <a:solidFill>
                  <a:srgbClr val="000000"/>
                </a:solidFill>
                <a:latin typeface="Optima"/>
                <a:ea typeface="Optima"/>
                <a:cs typeface="Optima"/>
                <a:sym typeface="Optima"/>
              </a:endParaRPr>
            </a:p>
          </p:txBody>
        </p:sp>
      </p:grpSp>
      <p:sp>
        <p:nvSpPr>
          <p:cNvPr id="10" name="Freeform 10"/>
          <p:cNvSpPr/>
          <p:nvPr/>
        </p:nvSpPr>
        <p:spPr>
          <a:xfrm>
            <a:off x="10502886" y="5200335"/>
            <a:ext cx="1689114" cy="1690305"/>
          </a:xfrm>
          <a:custGeom>
            <a:avLst/>
            <a:gdLst/>
            <a:ahLst/>
            <a:cxnLst/>
            <a:rect l="l" t="t" r="r" b="b"/>
            <a:pathLst>
              <a:path w="2533671" h="2535458">
                <a:moveTo>
                  <a:pt x="0" y="0"/>
                </a:moveTo>
                <a:lnTo>
                  <a:pt x="2533671" y="0"/>
                </a:lnTo>
                <a:lnTo>
                  <a:pt x="2533671" y="2535458"/>
                </a:lnTo>
                <a:lnTo>
                  <a:pt x="0" y="2535458"/>
                </a:lnTo>
                <a:lnTo>
                  <a:pt x="0" y="0"/>
                </a:lnTo>
                <a:close/>
              </a:path>
            </a:pathLst>
          </a:custGeom>
          <a:blipFill>
            <a:blip r:embed="rId2"/>
            <a:stretch>
              <a:fillRect/>
            </a:stretch>
          </a:blipFill>
        </p:spPr>
        <p:txBody>
          <a:bodyPr/>
          <a:lstStyle/>
          <a:p>
            <a:endParaRPr lang="en-US" sz="1200"/>
          </a:p>
        </p:txBody>
      </p:sp>
      <p:sp>
        <p:nvSpPr>
          <p:cNvPr id="11" name="Freeform 11"/>
          <p:cNvSpPr/>
          <p:nvPr/>
        </p:nvSpPr>
        <p:spPr>
          <a:xfrm>
            <a:off x="7182091" y="2092661"/>
            <a:ext cx="4125168" cy="2750112"/>
          </a:xfrm>
          <a:custGeom>
            <a:avLst/>
            <a:gdLst/>
            <a:ahLst/>
            <a:cxnLst/>
            <a:rect l="l" t="t" r="r" b="b"/>
            <a:pathLst>
              <a:path w="6187752" h="4125168">
                <a:moveTo>
                  <a:pt x="0" y="0"/>
                </a:moveTo>
                <a:lnTo>
                  <a:pt x="6187753" y="0"/>
                </a:lnTo>
                <a:lnTo>
                  <a:pt x="6187753" y="4125169"/>
                </a:lnTo>
                <a:lnTo>
                  <a:pt x="0" y="4125169"/>
                </a:lnTo>
                <a:lnTo>
                  <a:pt x="0" y="0"/>
                </a:lnTo>
                <a:close/>
              </a:path>
            </a:pathLst>
          </a:custGeom>
          <a:blipFill>
            <a:blip r:embed="rId3"/>
            <a:stretch>
              <a:fillRect/>
            </a:stretch>
          </a:blipFill>
        </p:spPr>
        <p:txBody>
          <a:bodyPr/>
          <a:lstStyle/>
          <a:p>
            <a:endParaRPr lang="en-US" sz="12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420100" y="1678661"/>
            <a:ext cx="3771900" cy="5179339"/>
            <a:chOff x="0" y="0"/>
            <a:chExt cx="7543800" cy="10358678"/>
          </a:xfrm>
        </p:grpSpPr>
        <p:sp>
          <p:nvSpPr>
            <p:cNvPr id="3" name="Freeform 3"/>
            <p:cNvSpPr/>
            <p:nvPr/>
          </p:nvSpPr>
          <p:spPr>
            <a:xfrm>
              <a:off x="0" y="0"/>
              <a:ext cx="7543800" cy="10358628"/>
            </a:xfrm>
            <a:custGeom>
              <a:avLst/>
              <a:gdLst/>
              <a:ahLst/>
              <a:cxnLst/>
              <a:rect l="l" t="t" r="r" b="b"/>
              <a:pathLst>
                <a:path w="7543800" h="10358628">
                  <a:moveTo>
                    <a:pt x="0" y="0"/>
                  </a:moveTo>
                  <a:lnTo>
                    <a:pt x="7543800" y="0"/>
                  </a:lnTo>
                  <a:lnTo>
                    <a:pt x="7543800" y="10358628"/>
                  </a:lnTo>
                  <a:lnTo>
                    <a:pt x="0" y="10358628"/>
                  </a:lnTo>
                  <a:close/>
                </a:path>
              </a:pathLst>
            </a:custGeom>
            <a:solidFill>
              <a:srgbClr val="EEEBEA"/>
            </a:solidFill>
          </p:spPr>
          <p:txBody>
            <a:bodyPr/>
            <a:lstStyle/>
            <a:p>
              <a:endParaRPr lang="en-US" sz="1200"/>
            </a:p>
          </p:txBody>
        </p:sp>
      </p:grpSp>
      <p:grpSp>
        <p:nvGrpSpPr>
          <p:cNvPr id="4" name="Group 4"/>
          <p:cNvGrpSpPr/>
          <p:nvPr/>
        </p:nvGrpSpPr>
        <p:grpSpPr>
          <a:xfrm>
            <a:off x="838200" y="365126"/>
            <a:ext cx="10515600" cy="1325563"/>
            <a:chOff x="0" y="0"/>
            <a:chExt cx="21031200" cy="2651126"/>
          </a:xfrm>
        </p:grpSpPr>
        <p:sp>
          <p:nvSpPr>
            <p:cNvPr id="5" name="Freeform 5"/>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p:spPr>
          <p:txBody>
            <a:bodyPr/>
            <a:lstStyle/>
            <a:p>
              <a:endParaRPr lang="en-US" sz="1200"/>
            </a:p>
          </p:txBody>
        </p:sp>
        <p:sp>
          <p:nvSpPr>
            <p:cNvPr id="6" name="TextBox 6"/>
            <p:cNvSpPr txBox="1"/>
            <p:nvPr/>
          </p:nvSpPr>
          <p:spPr>
            <a:xfrm>
              <a:off x="0" y="-66675"/>
              <a:ext cx="21031200" cy="2717801"/>
            </a:xfrm>
            <a:prstGeom prst="rect">
              <a:avLst/>
            </a:prstGeom>
          </p:spPr>
          <p:txBody>
            <a:bodyPr lIns="0" tIns="0" rIns="0" bIns="0" rtlCol="0" anchor="ctr"/>
            <a:lstStyle/>
            <a:p>
              <a:pPr>
                <a:lnSpc>
                  <a:spcPts val="5832"/>
                </a:lnSpc>
              </a:pPr>
              <a:r>
                <a:rPr lang="en-US" sz="5400" b="1">
                  <a:solidFill>
                    <a:srgbClr val="000000"/>
                  </a:solidFill>
                  <a:latin typeface="Optima Bold"/>
                  <a:ea typeface="Optima Bold"/>
                  <a:cs typeface="Optima Bold"/>
                  <a:sym typeface="Optima Bold"/>
                </a:rPr>
                <a:t>DURING TREATMENT</a:t>
              </a:r>
            </a:p>
          </p:txBody>
        </p:sp>
      </p:grpSp>
      <p:grpSp>
        <p:nvGrpSpPr>
          <p:cNvPr id="7" name="Group 7"/>
          <p:cNvGrpSpPr/>
          <p:nvPr/>
        </p:nvGrpSpPr>
        <p:grpSpPr>
          <a:xfrm>
            <a:off x="685801" y="1813052"/>
            <a:ext cx="6496291" cy="752348"/>
            <a:chOff x="0" y="0"/>
            <a:chExt cx="12992583" cy="1504696"/>
          </a:xfrm>
        </p:grpSpPr>
        <p:sp>
          <p:nvSpPr>
            <p:cNvPr id="8" name="Freeform 8"/>
            <p:cNvSpPr/>
            <p:nvPr/>
          </p:nvSpPr>
          <p:spPr>
            <a:xfrm>
              <a:off x="0" y="0"/>
              <a:ext cx="12992583" cy="1504696"/>
            </a:xfrm>
            <a:custGeom>
              <a:avLst/>
              <a:gdLst/>
              <a:ahLst/>
              <a:cxnLst/>
              <a:rect l="l" t="t" r="r" b="b"/>
              <a:pathLst>
                <a:path w="12992583" h="1504696">
                  <a:moveTo>
                    <a:pt x="0" y="0"/>
                  </a:moveTo>
                  <a:lnTo>
                    <a:pt x="12992583" y="0"/>
                  </a:lnTo>
                  <a:lnTo>
                    <a:pt x="12992583" y="1504696"/>
                  </a:lnTo>
                  <a:lnTo>
                    <a:pt x="0" y="1504696"/>
                  </a:lnTo>
                  <a:close/>
                </a:path>
              </a:pathLst>
            </a:custGeom>
            <a:solidFill>
              <a:srgbClr val="000000">
                <a:alpha val="0"/>
              </a:srgbClr>
            </a:solidFill>
          </p:spPr>
          <p:txBody>
            <a:bodyPr/>
            <a:lstStyle/>
            <a:p>
              <a:endParaRPr lang="en-US" sz="1200"/>
            </a:p>
          </p:txBody>
        </p:sp>
        <p:sp>
          <p:nvSpPr>
            <p:cNvPr id="9" name="TextBox 9"/>
            <p:cNvSpPr txBox="1"/>
            <p:nvPr/>
          </p:nvSpPr>
          <p:spPr>
            <a:xfrm>
              <a:off x="0" y="-409575"/>
              <a:ext cx="12992583" cy="1914271"/>
            </a:xfrm>
            <a:prstGeom prst="rect">
              <a:avLst/>
            </a:prstGeom>
          </p:spPr>
          <p:txBody>
            <a:bodyPr lIns="0" tIns="0" rIns="0" bIns="0" rtlCol="0" anchor="t"/>
            <a:lstStyle/>
            <a:p>
              <a:pPr marL="723936" lvl="1" indent="-361968">
                <a:lnSpc>
                  <a:spcPts val="6840"/>
                </a:lnSpc>
              </a:pPr>
              <a:r>
                <a:rPr lang="en-US" sz="4000">
                  <a:solidFill>
                    <a:srgbClr val="000000"/>
                  </a:solidFill>
                  <a:latin typeface="Optima"/>
                  <a:ea typeface="Optima"/>
                  <a:cs typeface="Optima"/>
                  <a:sym typeface="Optima"/>
                </a:rPr>
                <a:t>Bring color to the room!</a:t>
              </a:r>
            </a:p>
          </p:txBody>
        </p:sp>
      </p:grpSp>
      <p:sp>
        <p:nvSpPr>
          <p:cNvPr id="10" name="Freeform 10"/>
          <p:cNvSpPr/>
          <p:nvPr/>
        </p:nvSpPr>
        <p:spPr>
          <a:xfrm>
            <a:off x="10502886" y="5200335"/>
            <a:ext cx="1689114" cy="1690305"/>
          </a:xfrm>
          <a:custGeom>
            <a:avLst/>
            <a:gdLst/>
            <a:ahLst/>
            <a:cxnLst/>
            <a:rect l="l" t="t" r="r" b="b"/>
            <a:pathLst>
              <a:path w="2533671" h="2535458">
                <a:moveTo>
                  <a:pt x="0" y="0"/>
                </a:moveTo>
                <a:lnTo>
                  <a:pt x="2533671" y="0"/>
                </a:lnTo>
                <a:lnTo>
                  <a:pt x="2533671" y="2535458"/>
                </a:lnTo>
                <a:lnTo>
                  <a:pt x="0" y="2535458"/>
                </a:lnTo>
                <a:lnTo>
                  <a:pt x="0" y="0"/>
                </a:lnTo>
                <a:close/>
              </a:path>
            </a:pathLst>
          </a:custGeom>
          <a:blipFill>
            <a:blip r:embed="rId2"/>
            <a:stretch>
              <a:fillRect/>
            </a:stretch>
          </a:blipFill>
        </p:spPr>
        <p:txBody>
          <a:bodyPr/>
          <a:lstStyle/>
          <a:p>
            <a:endParaRPr lang="en-US" sz="1200"/>
          </a:p>
        </p:txBody>
      </p:sp>
      <p:sp>
        <p:nvSpPr>
          <p:cNvPr id="11" name="Freeform 11"/>
          <p:cNvSpPr/>
          <p:nvPr/>
        </p:nvSpPr>
        <p:spPr>
          <a:xfrm>
            <a:off x="685800" y="2900635"/>
            <a:ext cx="5529882" cy="3686588"/>
          </a:xfrm>
          <a:custGeom>
            <a:avLst/>
            <a:gdLst/>
            <a:ahLst/>
            <a:cxnLst/>
            <a:rect l="l" t="t" r="r" b="b"/>
            <a:pathLst>
              <a:path w="8294823" h="5529882">
                <a:moveTo>
                  <a:pt x="0" y="0"/>
                </a:moveTo>
                <a:lnTo>
                  <a:pt x="8294823" y="0"/>
                </a:lnTo>
                <a:lnTo>
                  <a:pt x="8294823" y="5529882"/>
                </a:lnTo>
                <a:lnTo>
                  <a:pt x="0" y="5529882"/>
                </a:lnTo>
                <a:lnTo>
                  <a:pt x="0" y="0"/>
                </a:lnTo>
                <a:close/>
              </a:path>
            </a:pathLst>
          </a:custGeom>
          <a:blipFill>
            <a:blip r:embed="rId3"/>
            <a:stretch>
              <a:fillRect/>
            </a:stretch>
          </a:blipFill>
        </p:spPr>
        <p:txBody>
          <a:bodyPr/>
          <a:lstStyle/>
          <a:p>
            <a:endParaRPr lang="en-US" sz="1200"/>
          </a:p>
        </p:txBody>
      </p:sp>
      <p:sp>
        <p:nvSpPr>
          <p:cNvPr id="12" name="Freeform 12"/>
          <p:cNvSpPr/>
          <p:nvPr/>
        </p:nvSpPr>
        <p:spPr>
          <a:xfrm>
            <a:off x="7358535" y="1495920"/>
            <a:ext cx="3144351" cy="4136463"/>
          </a:xfrm>
          <a:custGeom>
            <a:avLst/>
            <a:gdLst/>
            <a:ahLst/>
            <a:cxnLst/>
            <a:rect l="l" t="t" r="r" b="b"/>
            <a:pathLst>
              <a:path w="4716527" h="6204694">
                <a:moveTo>
                  <a:pt x="0" y="0"/>
                </a:moveTo>
                <a:lnTo>
                  <a:pt x="4716527" y="0"/>
                </a:lnTo>
                <a:lnTo>
                  <a:pt x="4716527" y="6204694"/>
                </a:lnTo>
                <a:lnTo>
                  <a:pt x="0" y="6204694"/>
                </a:lnTo>
                <a:lnTo>
                  <a:pt x="0" y="0"/>
                </a:lnTo>
                <a:close/>
              </a:path>
            </a:pathLst>
          </a:custGeom>
          <a:blipFill>
            <a:blip r:embed="rId4"/>
            <a:stretch>
              <a:fillRect/>
            </a:stretch>
          </a:blipFill>
        </p:spPr>
        <p:txBody>
          <a:bodyPr/>
          <a:lstStyle/>
          <a:p>
            <a:endParaRPr lang="en-US" sz="120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5C2BC6CB604F044986AB04FF1F6E11D" ma:contentTypeVersion="18" ma:contentTypeDescription="Create a new document." ma:contentTypeScope="" ma:versionID="9ba6760e0a3cc0c3cf7917e1cfff2277">
  <xsd:schema xmlns:xsd="http://www.w3.org/2001/XMLSchema" xmlns:xs="http://www.w3.org/2001/XMLSchema" xmlns:p="http://schemas.microsoft.com/office/2006/metadata/properties" xmlns:ns2="0b3d9a5f-0eab-44cb-9ae2-256386e02c1a" xmlns:ns3="1aad2be6-374a-4882-a610-c76459263210" targetNamespace="http://schemas.microsoft.com/office/2006/metadata/properties" ma:root="true" ma:fieldsID="f3b0fe1421bd7ad011f496406700e1ac" ns2:_="" ns3:_="">
    <xsd:import namespace="0b3d9a5f-0eab-44cb-9ae2-256386e02c1a"/>
    <xsd:import namespace="1aad2be6-374a-4882-a610-c7645926321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3d9a5f-0eab-44cb-9ae2-256386e02c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663de38-381d-4bf4-a072-ce448832ef4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aad2be6-374a-4882-a610-c76459263210"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54def0d-139d-4e18-818b-47e5a5213150}" ma:internalName="TaxCatchAll" ma:showField="CatchAllData" ma:web="1aad2be6-374a-4882-a610-c7645926321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b3d9a5f-0eab-44cb-9ae2-256386e02c1a">
      <Terms xmlns="http://schemas.microsoft.com/office/infopath/2007/PartnerControls"/>
    </lcf76f155ced4ddcb4097134ff3c332f>
    <TaxCatchAll xmlns="1aad2be6-374a-4882-a610-c76459263210" xsi:nil="true"/>
  </documentManagement>
</p:properties>
</file>

<file path=customXml/itemProps1.xml><?xml version="1.0" encoding="utf-8"?>
<ds:datastoreItem xmlns:ds="http://schemas.openxmlformats.org/officeDocument/2006/customXml" ds:itemID="{F2BB026B-6403-4506-8D48-DD8B89A4D722}"/>
</file>

<file path=customXml/itemProps2.xml><?xml version="1.0" encoding="utf-8"?>
<ds:datastoreItem xmlns:ds="http://schemas.openxmlformats.org/officeDocument/2006/customXml" ds:itemID="{084E8C41-FC8B-4F9F-94C0-AF3033EA4D0D}"/>
</file>

<file path=customXml/itemProps3.xml><?xml version="1.0" encoding="utf-8"?>
<ds:datastoreItem xmlns:ds="http://schemas.openxmlformats.org/officeDocument/2006/customXml" ds:itemID="{2AB8F8D4-24E0-4CF6-8B0E-577B9ED462ED}"/>
</file>

<file path=docProps/app.xml><?xml version="1.0" encoding="utf-8"?>
<Properties xmlns="http://schemas.openxmlformats.org/officeDocument/2006/extended-properties" xmlns:vt="http://schemas.openxmlformats.org/officeDocument/2006/docPropsVTypes">
  <TotalTime>105</TotalTime>
  <Words>850</Words>
  <Application>Microsoft Macintosh PowerPoint</Application>
  <PresentationFormat>Widescreen</PresentationFormat>
  <Paragraphs>103</Paragraphs>
  <Slides>19</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Aptos</vt:lpstr>
      <vt:lpstr>Aptos Display</vt:lpstr>
      <vt:lpstr>Arial</vt:lpstr>
      <vt:lpstr>Optima</vt:lpstr>
      <vt:lpstr>Optima Bold</vt:lpstr>
      <vt:lpstr>Optima Italics</vt:lpstr>
      <vt:lpstr>Roboto Bold</vt:lpstr>
      <vt:lpstr>Roboto Bold Italics</vt:lpstr>
      <vt:lpstr>Office Theme</vt:lpstr>
      <vt:lpstr>Help!  I don’t recognize the person in the mirror!</vt:lpstr>
      <vt:lpstr>Cancer changes your body</vt:lpstr>
      <vt:lpstr>Cancer can change your appearance</vt:lpstr>
      <vt:lpstr>    Self Image    Before   vs.       After</vt:lpstr>
      <vt:lpstr>First, LOVE YOURSELF </vt:lpstr>
      <vt:lpstr>Take ACTION! Do what YOU can to look your best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John Koraleski</dc:creator>
  <cp:lastModifiedBy>Stephanie Koraleski</cp:lastModifiedBy>
  <cp:revision>4</cp:revision>
  <dcterms:created xsi:type="dcterms:W3CDTF">2025-02-27T00:27:47Z</dcterms:created>
  <dcterms:modified xsi:type="dcterms:W3CDTF">2025-04-11T19:00:11Z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0x01010045C2BC6CB604F044986AB04FF1F6E11D</vt:lpwstr>
  </property>
</Properties>
</file>